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71" r:id="rId6"/>
    <p:sldId id="261" r:id="rId7"/>
    <p:sldId id="264" r:id="rId8"/>
    <p:sldId id="265" r:id="rId9"/>
    <p:sldId id="262" r:id="rId10"/>
    <p:sldId id="258" r:id="rId11"/>
    <p:sldId id="263" r:id="rId12"/>
    <p:sldId id="267" r:id="rId13"/>
    <p:sldId id="275" r:id="rId14"/>
    <p:sldId id="276" r:id="rId15"/>
    <p:sldId id="268" r:id="rId16"/>
    <p:sldId id="277" r:id="rId17"/>
    <p:sldId id="270" r:id="rId18"/>
    <p:sldId id="266" r:id="rId19"/>
    <p:sldId id="272" r:id="rId20"/>
    <p:sldId id="274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7879F5-51B2-4ED5-AAB1-9F3E8D15011E}" v="69" dt="2020-03-03T15:27:29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" userId="f095cfe6-fed1-4b43-a2ec-79ff403e8370" providerId="ADAL" clId="{6E7879F5-51B2-4ED5-AAB1-9F3E8D15011E}"/>
    <pc:docChg chg="undo redo custSel addSld modSld sldOrd">
      <pc:chgData name="Jon" userId="f095cfe6-fed1-4b43-a2ec-79ff403e8370" providerId="ADAL" clId="{6E7879F5-51B2-4ED5-AAB1-9F3E8D15011E}" dt="2020-02-26T19:10:36.553" v="1580" actId="20577"/>
      <pc:docMkLst>
        <pc:docMk/>
      </pc:docMkLst>
      <pc:sldChg chg="modSp">
        <pc:chgData name="Jon" userId="f095cfe6-fed1-4b43-a2ec-79ff403e8370" providerId="ADAL" clId="{6E7879F5-51B2-4ED5-AAB1-9F3E8D15011E}" dt="2020-02-26T19:03:36.808" v="1226" actId="313"/>
        <pc:sldMkLst>
          <pc:docMk/>
          <pc:sldMk cId="4192052397" sldId="267"/>
        </pc:sldMkLst>
        <pc:spChg chg="mod">
          <ac:chgData name="Jon" userId="f095cfe6-fed1-4b43-a2ec-79ff403e8370" providerId="ADAL" clId="{6E7879F5-51B2-4ED5-AAB1-9F3E8D15011E}" dt="2020-02-26T19:03:36.808" v="1226" actId="313"/>
          <ac:spMkLst>
            <pc:docMk/>
            <pc:sldMk cId="4192052397" sldId="267"/>
            <ac:spMk id="7" creationId="{DC7B332C-4881-4BCE-997F-9C53B6BBC396}"/>
          </ac:spMkLst>
        </pc:spChg>
      </pc:sldChg>
      <pc:sldChg chg="modSp">
        <pc:chgData name="Jon" userId="f095cfe6-fed1-4b43-a2ec-79ff403e8370" providerId="ADAL" clId="{6E7879F5-51B2-4ED5-AAB1-9F3E8D15011E}" dt="2020-02-26T19:10:36.553" v="1580" actId="20577"/>
        <pc:sldMkLst>
          <pc:docMk/>
          <pc:sldMk cId="1743825160" sldId="268"/>
        </pc:sldMkLst>
        <pc:spChg chg="mod">
          <ac:chgData name="Jon" userId="f095cfe6-fed1-4b43-a2ec-79ff403e8370" providerId="ADAL" clId="{6E7879F5-51B2-4ED5-AAB1-9F3E8D15011E}" dt="2020-02-26T19:10:36.553" v="1580" actId="20577"/>
          <ac:spMkLst>
            <pc:docMk/>
            <pc:sldMk cId="1743825160" sldId="268"/>
            <ac:spMk id="7" creationId="{DC7B332C-4881-4BCE-997F-9C53B6BBC396}"/>
          </ac:spMkLst>
        </pc:spChg>
      </pc:sldChg>
      <pc:sldChg chg="modSp add ord">
        <pc:chgData name="Jon" userId="f095cfe6-fed1-4b43-a2ec-79ff403e8370" providerId="ADAL" clId="{6E7879F5-51B2-4ED5-AAB1-9F3E8D15011E}" dt="2020-02-26T18:51:19.686" v="24" actId="122"/>
        <pc:sldMkLst>
          <pc:docMk/>
          <pc:sldMk cId="3318053949" sldId="273"/>
        </pc:sldMkLst>
        <pc:spChg chg="mod">
          <ac:chgData name="Jon" userId="f095cfe6-fed1-4b43-a2ec-79ff403e8370" providerId="ADAL" clId="{6E7879F5-51B2-4ED5-AAB1-9F3E8D15011E}" dt="2020-02-26T18:51:19.686" v="24" actId="122"/>
          <ac:spMkLst>
            <pc:docMk/>
            <pc:sldMk cId="3318053949" sldId="273"/>
            <ac:spMk id="2" creationId="{84373F98-A287-4A46-905E-27C869389DF6}"/>
          </ac:spMkLst>
        </pc:spChg>
      </pc:sldChg>
      <pc:sldChg chg="modSp add ord">
        <pc:chgData name="Jon" userId="f095cfe6-fed1-4b43-a2ec-79ff403e8370" providerId="ADAL" clId="{6E7879F5-51B2-4ED5-AAB1-9F3E8D15011E}" dt="2020-02-26T18:51:40.398" v="37" actId="20577"/>
        <pc:sldMkLst>
          <pc:docMk/>
          <pc:sldMk cId="1569099434" sldId="274"/>
        </pc:sldMkLst>
        <pc:spChg chg="mod">
          <ac:chgData name="Jon" userId="f095cfe6-fed1-4b43-a2ec-79ff403e8370" providerId="ADAL" clId="{6E7879F5-51B2-4ED5-AAB1-9F3E8D15011E}" dt="2020-02-26T18:51:40.398" v="37" actId="20577"/>
          <ac:spMkLst>
            <pc:docMk/>
            <pc:sldMk cId="1569099434" sldId="274"/>
            <ac:spMk id="2" creationId="{48E40B77-E023-42E1-A1E3-86EFFD3FF55F}"/>
          </ac:spMkLst>
        </pc:spChg>
      </pc:sldChg>
      <pc:sldChg chg="modSp add">
        <pc:chgData name="Jon" userId="f095cfe6-fed1-4b43-a2ec-79ff403e8370" providerId="ADAL" clId="{6E7879F5-51B2-4ED5-AAB1-9F3E8D15011E}" dt="2020-02-26T19:01:03.427" v="1027" actId="20577"/>
        <pc:sldMkLst>
          <pc:docMk/>
          <pc:sldMk cId="3286408784" sldId="275"/>
        </pc:sldMkLst>
        <pc:spChg chg="mod">
          <ac:chgData name="Jon" userId="f095cfe6-fed1-4b43-a2ec-79ff403e8370" providerId="ADAL" clId="{6E7879F5-51B2-4ED5-AAB1-9F3E8D15011E}" dt="2020-02-26T19:01:03.427" v="1027" actId="20577"/>
          <ac:spMkLst>
            <pc:docMk/>
            <pc:sldMk cId="3286408784" sldId="275"/>
            <ac:spMk id="7" creationId="{DC7B332C-4881-4BCE-997F-9C53B6BBC396}"/>
          </ac:spMkLst>
        </pc:spChg>
      </pc:sldChg>
      <pc:sldChg chg="modSp add ord">
        <pc:chgData name="Jon" userId="f095cfe6-fed1-4b43-a2ec-79ff403e8370" providerId="ADAL" clId="{6E7879F5-51B2-4ED5-AAB1-9F3E8D15011E}" dt="2020-02-26T19:05:35.401" v="1386" actId="20577"/>
        <pc:sldMkLst>
          <pc:docMk/>
          <pc:sldMk cId="1175369267" sldId="276"/>
        </pc:sldMkLst>
        <pc:spChg chg="mod">
          <ac:chgData name="Jon" userId="f095cfe6-fed1-4b43-a2ec-79ff403e8370" providerId="ADAL" clId="{6E7879F5-51B2-4ED5-AAB1-9F3E8D15011E}" dt="2020-02-26T19:04:32.564" v="1247" actId="20577"/>
          <ac:spMkLst>
            <pc:docMk/>
            <pc:sldMk cId="1175369267" sldId="276"/>
            <ac:spMk id="2" creationId="{6B1DC75C-CAF4-4CC9-9CCC-1F567FEF6F5A}"/>
          </ac:spMkLst>
        </pc:spChg>
        <pc:spChg chg="mod">
          <ac:chgData name="Jon" userId="f095cfe6-fed1-4b43-a2ec-79ff403e8370" providerId="ADAL" clId="{6E7879F5-51B2-4ED5-AAB1-9F3E8D15011E}" dt="2020-02-26T19:05:35.401" v="1386" actId="20577"/>
          <ac:spMkLst>
            <pc:docMk/>
            <pc:sldMk cId="1175369267" sldId="276"/>
            <ac:spMk id="7" creationId="{DC7B332C-4881-4BCE-997F-9C53B6BBC396}"/>
          </ac:spMkLst>
        </pc:spChg>
      </pc:sldChg>
    </pc:docChg>
  </pc:docChgLst>
  <pc:docChgLst>
    <pc:chgData name="Jon Anderson" userId="f095cfe6-fed1-4b43-a2ec-79ff403e8370" providerId="ADAL" clId="{6E7879F5-51B2-4ED5-AAB1-9F3E8D15011E}"/>
    <pc:docChg chg="undo custSel mod addSld delSld modSld sldOrd">
      <pc:chgData name="Jon Anderson" userId="f095cfe6-fed1-4b43-a2ec-79ff403e8370" providerId="ADAL" clId="{6E7879F5-51B2-4ED5-AAB1-9F3E8D15011E}" dt="2020-03-03T16:24:13.014" v="3909" actId="20577"/>
      <pc:docMkLst>
        <pc:docMk/>
      </pc:docMkLst>
      <pc:sldChg chg="addSp delSp delDesignElem">
        <pc:chgData name="Jon Anderson" userId="f095cfe6-fed1-4b43-a2ec-79ff403e8370" providerId="ADAL" clId="{6E7879F5-51B2-4ED5-AAB1-9F3E8D15011E}" dt="2020-03-03T15:15:24.005" v="3679"/>
        <pc:sldMkLst>
          <pc:docMk/>
          <pc:sldMk cId="2815532798" sldId="256"/>
        </pc:sldMkLst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2815532798" sldId="256"/>
            <ac:spMk id="8" creationId="{C3896A03-3945-419A-B66B-4EE266EDD152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2815532798" sldId="256"/>
            <ac:spMk id="10" creationId="{B34F5AD2-EDBD-4BBD-A55C-EAFFD0C7097A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2815532798" sldId="256"/>
            <ac:spMk id="12" creationId="{6832F003-FCA6-4CFB-A2EA-308F3AA257D1}"/>
          </ac:spMkLst>
        </pc:spChg>
      </pc:sldChg>
      <pc:sldChg chg="addSp delSp modSp ord delDesignElem">
        <pc:chgData name="Jon Anderson" userId="f095cfe6-fed1-4b43-a2ec-79ff403e8370" providerId="ADAL" clId="{6E7879F5-51B2-4ED5-AAB1-9F3E8D15011E}" dt="2020-03-03T15:15:24.005" v="3679"/>
        <pc:sldMkLst>
          <pc:docMk/>
          <pc:sldMk cId="1346028600" sldId="257"/>
        </pc:sldMkLst>
        <pc:spChg chg="mod">
          <ac:chgData name="Jon Anderson" userId="f095cfe6-fed1-4b43-a2ec-79ff403e8370" providerId="ADAL" clId="{6E7879F5-51B2-4ED5-AAB1-9F3E8D15011E}" dt="2020-02-25T21:19:20.760" v="931"/>
          <ac:spMkLst>
            <pc:docMk/>
            <pc:sldMk cId="1346028600" sldId="257"/>
            <ac:spMk id="2" creationId="{DA1D9287-6130-4420-BC36-A4201D27600C}"/>
          </ac:spMkLst>
        </pc:spChg>
        <pc:spChg chg="mod">
          <ac:chgData name="Jon Anderson" userId="f095cfe6-fed1-4b43-a2ec-79ff403e8370" providerId="ADAL" clId="{6E7879F5-51B2-4ED5-AAB1-9F3E8D15011E}" dt="2020-02-25T21:19:27.938" v="934"/>
          <ac:spMkLst>
            <pc:docMk/>
            <pc:sldMk cId="1346028600" sldId="257"/>
            <ac:spMk id="3" creationId="{20230E74-37B7-4326-98EA-FB59650BFFA9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346028600" sldId="257"/>
            <ac:spMk id="16" creationId="{B775CD93-9DF2-48CB-9F57-1BCA9A46C7FA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346028600" sldId="257"/>
            <ac:spMk id="17" creationId="{1C091803-41C2-48E0-9228-5148460C7479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346028600" sldId="257"/>
            <ac:spMk id="18" creationId="{E186B68C-84BC-4A6E-99D1-EE87483C1349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346028600" sldId="257"/>
            <ac:spMk id="19" creationId="{6166C6D1-23AC-49C4-BA07-238E4E9F8CEB}"/>
          </ac:spMkLst>
        </pc:spChg>
      </pc:sldChg>
      <pc:sldChg chg="addSp delSp modSp ord delDesignElem">
        <pc:chgData name="Jon Anderson" userId="f095cfe6-fed1-4b43-a2ec-79ff403e8370" providerId="ADAL" clId="{6E7879F5-51B2-4ED5-AAB1-9F3E8D15011E}" dt="2020-03-03T15:15:24.005" v="3679"/>
        <pc:sldMkLst>
          <pc:docMk/>
          <pc:sldMk cId="200882144" sldId="258"/>
        </pc:sldMkLst>
        <pc:spChg chg="mod">
          <ac:chgData name="Jon Anderson" userId="f095cfe6-fed1-4b43-a2ec-79ff403e8370" providerId="ADAL" clId="{6E7879F5-51B2-4ED5-AAB1-9F3E8D15011E}" dt="2020-03-03T14:40:39.520" v="3058" actId="20577"/>
          <ac:spMkLst>
            <pc:docMk/>
            <pc:sldMk cId="200882144" sldId="258"/>
            <ac:spMk id="2" creationId="{0AF32091-86BE-40BF-A526-248924A12EE9}"/>
          </ac:spMkLst>
        </pc:spChg>
        <pc:spChg chg="mod">
          <ac:chgData name="Jon Anderson" userId="f095cfe6-fed1-4b43-a2ec-79ff403e8370" providerId="ADAL" clId="{6E7879F5-51B2-4ED5-AAB1-9F3E8D15011E}" dt="2020-02-25T22:09:36.717" v="2534" actId="20577"/>
          <ac:spMkLst>
            <pc:docMk/>
            <pc:sldMk cId="200882144" sldId="258"/>
            <ac:spMk id="3" creationId="{B5406FB1-D8A0-49A1-A388-5BF254159E81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200882144" sldId="258"/>
            <ac:spMk id="8" creationId="{B775CD93-9DF2-48CB-9F57-1BCA9A46C7FA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200882144" sldId="258"/>
            <ac:spMk id="10" creationId="{6166C6D1-23AC-49C4-BA07-238E4E9F8CEB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200882144" sldId="258"/>
            <ac:spMk id="12" creationId="{E186B68C-84BC-4A6E-99D1-EE87483C1349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200882144" sldId="258"/>
            <ac:spMk id="14" creationId="{1C091803-41C2-48E0-9228-5148460C7479}"/>
          </ac:spMkLst>
        </pc:spChg>
      </pc:sldChg>
      <pc:sldChg chg="addSp delSp delDesignElem">
        <pc:chgData name="Jon Anderson" userId="f095cfe6-fed1-4b43-a2ec-79ff403e8370" providerId="ADAL" clId="{6E7879F5-51B2-4ED5-AAB1-9F3E8D15011E}" dt="2020-03-03T15:15:24.005" v="3679"/>
        <pc:sldMkLst>
          <pc:docMk/>
          <pc:sldMk cId="3562244244" sldId="259"/>
        </pc:sldMkLst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562244244" sldId="259"/>
            <ac:spMk id="14" creationId="{C3896A03-3945-419A-B66B-4EE266EDD152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562244244" sldId="259"/>
            <ac:spMk id="15" creationId="{B34F5AD2-EDBD-4BBD-A55C-EAFFD0C7097A}"/>
          </ac:spMkLst>
        </pc:spChg>
      </pc:sldChg>
      <pc:sldChg chg="addSp delSp modSp delDesignElem">
        <pc:chgData name="Jon Anderson" userId="f095cfe6-fed1-4b43-a2ec-79ff403e8370" providerId="ADAL" clId="{6E7879F5-51B2-4ED5-AAB1-9F3E8D15011E}" dt="2020-03-03T15:15:24.005" v="3679"/>
        <pc:sldMkLst>
          <pc:docMk/>
          <pc:sldMk cId="1407394456" sldId="260"/>
        </pc:sldMkLst>
        <pc:spChg chg="mod">
          <ac:chgData name="Jon Anderson" userId="f095cfe6-fed1-4b43-a2ec-79ff403e8370" providerId="ADAL" clId="{6E7879F5-51B2-4ED5-AAB1-9F3E8D15011E}" dt="2020-02-25T21:11:38.784" v="642" actId="1076"/>
          <ac:spMkLst>
            <pc:docMk/>
            <pc:sldMk cId="1407394456" sldId="260"/>
            <ac:spMk id="7" creationId="{DC7B332C-4881-4BCE-997F-9C53B6BBC396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407394456" sldId="260"/>
            <ac:spMk id="19" creationId="{6D6CDB20-394C-4D51-9C5B-8751E21338DC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407394456" sldId="260"/>
            <ac:spMk id="21" creationId="{46DFD1E0-DCA7-47E6-B78B-6ECDDF873DD6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407394456" sldId="260"/>
            <ac:spMk id="23" creationId="{8AAB0B1E-BB97-40E0-8DCD-D1197A0E1D6A}"/>
          </ac:spMkLst>
        </pc:spChg>
        <pc:picChg chg="add mod">
          <ac:chgData name="Jon Anderson" userId="f095cfe6-fed1-4b43-a2ec-79ff403e8370" providerId="ADAL" clId="{6E7879F5-51B2-4ED5-AAB1-9F3E8D15011E}" dt="2020-02-25T21:11:44.984" v="644" actId="1076"/>
          <ac:picMkLst>
            <pc:docMk/>
            <pc:sldMk cId="1407394456" sldId="260"/>
            <ac:picMk id="4" creationId="{CFF2397A-3DE8-4D36-9AAD-3F45E2FB4817}"/>
          </ac:picMkLst>
        </pc:picChg>
        <pc:picChg chg="mod">
          <ac:chgData name="Jon Anderson" userId="f095cfe6-fed1-4b43-a2ec-79ff403e8370" providerId="ADAL" clId="{6E7879F5-51B2-4ED5-AAB1-9F3E8D15011E}" dt="2020-02-25T21:11:41.315" v="643" actId="1076"/>
          <ac:picMkLst>
            <pc:docMk/>
            <pc:sldMk cId="1407394456" sldId="260"/>
            <ac:picMk id="5" creationId="{C4290F0A-5993-4246-B624-AE554E7215AE}"/>
          </ac:picMkLst>
        </pc:picChg>
      </pc:sldChg>
      <pc:sldChg chg="delSp add del setBg delDesignElem">
        <pc:chgData name="Jon Anderson" userId="f095cfe6-fed1-4b43-a2ec-79ff403e8370" providerId="ADAL" clId="{6E7879F5-51B2-4ED5-AAB1-9F3E8D15011E}" dt="2020-02-25T21:00:59.997" v="188" actId="47"/>
        <pc:sldMkLst>
          <pc:docMk/>
          <pc:sldMk cId="3304073390" sldId="261"/>
        </pc:sldMkLst>
        <pc:spChg chg="del">
          <ac:chgData name="Jon Anderson" userId="f095cfe6-fed1-4b43-a2ec-79ff403e8370" providerId="ADAL" clId="{6E7879F5-51B2-4ED5-AAB1-9F3E8D15011E}" dt="2020-02-25T21:00:54.853" v="187"/>
          <ac:spMkLst>
            <pc:docMk/>
            <pc:sldMk cId="3304073390" sldId="261"/>
            <ac:spMk id="19" creationId="{6D6CDB20-394C-4D51-9C5B-8751E21338DC}"/>
          </ac:spMkLst>
        </pc:spChg>
        <pc:spChg chg="del">
          <ac:chgData name="Jon Anderson" userId="f095cfe6-fed1-4b43-a2ec-79ff403e8370" providerId="ADAL" clId="{6E7879F5-51B2-4ED5-AAB1-9F3E8D15011E}" dt="2020-02-25T21:00:54.853" v="187"/>
          <ac:spMkLst>
            <pc:docMk/>
            <pc:sldMk cId="3304073390" sldId="261"/>
            <ac:spMk id="21" creationId="{46DFD1E0-DCA7-47E6-B78B-6ECDDF873DD6}"/>
          </ac:spMkLst>
        </pc:spChg>
        <pc:spChg chg="del">
          <ac:chgData name="Jon Anderson" userId="f095cfe6-fed1-4b43-a2ec-79ff403e8370" providerId="ADAL" clId="{6E7879F5-51B2-4ED5-AAB1-9F3E8D15011E}" dt="2020-02-25T21:00:54.853" v="187"/>
          <ac:spMkLst>
            <pc:docMk/>
            <pc:sldMk cId="3304073390" sldId="261"/>
            <ac:spMk id="23" creationId="{8AAB0B1E-BB97-40E0-8DCD-D1197A0E1D6A}"/>
          </ac:spMkLst>
        </pc:spChg>
      </pc:sldChg>
      <pc:sldChg chg="addSp delSp modSp add delDesignElem">
        <pc:chgData name="Jon Anderson" userId="f095cfe6-fed1-4b43-a2ec-79ff403e8370" providerId="ADAL" clId="{6E7879F5-51B2-4ED5-AAB1-9F3E8D15011E}" dt="2020-03-03T15:15:24.005" v="3679"/>
        <pc:sldMkLst>
          <pc:docMk/>
          <pc:sldMk cId="4139634497" sldId="261"/>
        </pc:sldMkLst>
        <pc:spChg chg="mod">
          <ac:chgData name="Jon Anderson" userId="f095cfe6-fed1-4b43-a2ec-79ff403e8370" providerId="ADAL" clId="{6E7879F5-51B2-4ED5-AAB1-9F3E8D15011E}" dt="2020-02-25T22:09:09.733" v="2499" actId="20577"/>
          <ac:spMkLst>
            <pc:docMk/>
            <pc:sldMk cId="4139634497" sldId="261"/>
            <ac:spMk id="2" creationId="{6B1DC75C-CAF4-4CC9-9CCC-1F567FEF6F5A}"/>
          </ac:spMkLst>
        </pc:spChg>
        <pc:spChg chg="add del mod">
          <ac:chgData name="Jon Anderson" userId="f095cfe6-fed1-4b43-a2ec-79ff403e8370" providerId="ADAL" clId="{6E7879F5-51B2-4ED5-AAB1-9F3E8D15011E}" dt="2020-02-25T21:01:19.904" v="198" actId="478"/>
          <ac:spMkLst>
            <pc:docMk/>
            <pc:sldMk cId="4139634497" sldId="261"/>
            <ac:spMk id="6" creationId="{A25CBEFE-A839-4983-BCBF-B16283ED5ED0}"/>
          </ac:spMkLst>
        </pc:spChg>
        <pc:spChg chg="mod">
          <ac:chgData name="Jon Anderson" userId="f095cfe6-fed1-4b43-a2ec-79ff403e8370" providerId="ADAL" clId="{6E7879F5-51B2-4ED5-AAB1-9F3E8D15011E}" dt="2020-02-25T21:20:33.551" v="1069" actId="20577"/>
          <ac:spMkLst>
            <pc:docMk/>
            <pc:sldMk cId="4139634497" sldId="261"/>
            <ac:spMk id="7" creationId="{DC7B332C-4881-4BCE-997F-9C53B6BBC396}"/>
          </ac:spMkLst>
        </pc:spChg>
        <pc:spChg chg="add del mod">
          <ac:chgData name="Jon Anderson" userId="f095cfe6-fed1-4b43-a2ec-79ff403e8370" providerId="ADAL" clId="{6E7879F5-51B2-4ED5-AAB1-9F3E8D15011E}" dt="2020-02-25T21:01:24.655" v="200" actId="478"/>
          <ac:spMkLst>
            <pc:docMk/>
            <pc:sldMk cId="4139634497" sldId="261"/>
            <ac:spMk id="9" creationId="{EEAC3506-6D7A-4D74-AE9D-AB300EB26225}"/>
          </ac:spMkLst>
        </pc:spChg>
        <pc:spChg chg="add del mod">
          <ac:chgData name="Jon Anderson" userId="f095cfe6-fed1-4b43-a2ec-79ff403e8370" providerId="ADAL" clId="{6E7879F5-51B2-4ED5-AAB1-9F3E8D15011E}" dt="2020-02-25T21:02:04.484" v="206" actId="478"/>
          <ac:spMkLst>
            <pc:docMk/>
            <pc:sldMk cId="4139634497" sldId="261"/>
            <ac:spMk id="11" creationId="{6FE48F6A-F556-42FC-BD89-3A0B0BB4AD7F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139634497" sldId="261"/>
            <ac:spMk id="19" creationId="{6D6CDB20-394C-4D51-9C5B-8751E21338DC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139634497" sldId="261"/>
            <ac:spMk id="21" creationId="{46DFD1E0-DCA7-47E6-B78B-6ECDDF873DD6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139634497" sldId="261"/>
            <ac:spMk id="23" creationId="{8AAB0B1E-BB97-40E0-8DCD-D1197A0E1D6A}"/>
          </ac:spMkLst>
        </pc:spChg>
        <pc:picChg chg="del">
          <ac:chgData name="Jon Anderson" userId="f095cfe6-fed1-4b43-a2ec-79ff403e8370" providerId="ADAL" clId="{6E7879F5-51B2-4ED5-AAB1-9F3E8D15011E}" dt="2020-02-25T21:01:13.294" v="196" actId="478"/>
          <ac:picMkLst>
            <pc:docMk/>
            <pc:sldMk cId="4139634497" sldId="261"/>
            <ac:picMk id="4" creationId="{CFF2397A-3DE8-4D36-9AAD-3F45E2FB4817}"/>
          </ac:picMkLst>
        </pc:picChg>
        <pc:picChg chg="add del">
          <ac:chgData name="Jon Anderson" userId="f095cfe6-fed1-4b43-a2ec-79ff403e8370" providerId="ADAL" clId="{6E7879F5-51B2-4ED5-AAB1-9F3E8D15011E}" dt="2020-02-25T21:01:57.440" v="205" actId="478"/>
          <ac:picMkLst>
            <pc:docMk/>
            <pc:sldMk cId="4139634497" sldId="261"/>
            <ac:picMk id="5" creationId="{C4290F0A-5993-4246-B624-AE554E7215AE}"/>
          </ac:picMkLst>
        </pc:picChg>
        <pc:picChg chg="add del mod">
          <ac:chgData name="Jon Anderson" userId="f095cfe6-fed1-4b43-a2ec-79ff403e8370" providerId="ADAL" clId="{6E7879F5-51B2-4ED5-AAB1-9F3E8D15011E}" dt="2020-02-25T21:09:37.518" v="632" actId="478"/>
          <ac:picMkLst>
            <pc:docMk/>
            <pc:sldMk cId="4139634497" sldId="261"/>
            <ac:picMk id="13" creationId="{9D7FBDA3-A194-4DB1-BCB9-3E44DB5104A9}"/>
          </ac:picMkLst>
        </pc:picChg>
        <pc:picChg chg="add del mod">
          <ac:chgData name="Jon Anderson" userId="f095cfe6-fed1-4b43-a2ec-79ff403e8370" providerId="ADAL" clId="{6E7879F5-51B2-4ED5-AAB1-9F3E8D15011E}" dt="2020-02-25T21:09:37.518" v="632" actId="478"/>
          <ac:picMkLst>
            <pc:docMk/>
            <pc:sldMk cId="4139634497" sldId="261"/>
            <ac:picMk id="15" creationId="{386AF487-F8D7-4894-AFA5-3333D88BAC7E}"/>
          </ac:picMkLst>
        </pc:picChg>
        <pc:picChg chg="add mod">
          <ac:chgData name="Jon Anderson" userId="f095cfe6-fed1-4b43-a2ec-79ff403e8370" providerId="ADAL" clId="{6E7879F5-51B2-4ED5-AAB1-9F3E8D15011E}" dt="2020-02-25T21:18:35.435" v="923" actId="1076"/>
          <ac:picMkLst>
            <pc:docMk/>
            <pc:sldMk cId="4139634497" sldId="261"/>
            <ac:picMk id="17" creationId="{EE8BDE08-8DE2-4820-BA09-A7D635F480E9}"/>
          </ac:picMkLst>
        </pc:picChg>
        <pc:picChg chg="add del mod">
          <ac:chgData name="Jon Anderson" userId="f095cfe6-fed1-4b43-a2ec-79ff403e8370" providerId="ADAL" clId="{6E7879F5-51B2-4ED5-AAB1-9F3E8D15011E}" dt="2020-02-25T21:09:49.818" v="636" actId="478"/>
          <ac:picMkLst>
            <pc:docMk/>
            <pc:sldMk cId="4139634497" sldId="261"/>
            <ac:picMk id="20" creationId="{B6CA6019-DD0E-466E-B78C-347C95DB48F2}"/>
          </ac:picMkLst>
        </pc:picChg>
        <pc:picChg chg="add mod">
          <ac:chgData name="Jon Anderson" userId="f095cfe6-fed1-4b43-a2ec-79ff403e8370" providerId="ADAL" clId="{6E7879F5-51B2-4ED5-AAB1-9F3E8D15011E}" dt="2020-02-25T21:18:33.283" v="922" actId="1076"/>
          <ac:picMkLst>
            <pc:docMk/>
            <pc:sldMk cId="4139634497" sldId="261"/>
            <ac:picMk id="24" creationId="{EA39A39F-4599-41FE-A138-C105A7417D6B}"/>
          </ac:picMkLst>
        </pc:picChg>
      </pc:sldChg>
      <pc:sldChg chg="addSp delSp modSp add mod ord setBg delDesignElem">
        <pc:chgData name="Jon Anderson" userId="f095cfe6-fed1-4b43-a2ec-79ff403e8370" providerId="ADAL" clId="{6E7879F5-51B2-4ED5-AAB1-9F3E8D15011E}" dt="2020-03-03T16:24:13.014" v="3909" actId="20577"/>
        <pc:sldMkLst>
          <pc:docMk/>
          <pc:sldMk cId="1513044582" sldId="262"/>
        </pc:sldMkLst>
        <pc:spChg chg="mod">
          <ac:chgData name="Jon Anderson" userId="f095cfe6-fed1-4b43-a2ec-79ff403e8370" providerId="ADAL" clId="{6E7879F5-51B2-4ED5-AAB1-9F3E8D15011E}" dt="2020-03-03T16:24:13.014" v="3909" actId="20577"/>
          <ac:spMkLst>
            <pc:docMk/>
            <pc:sldMk cId="1513044582" sldId="262"/>
            <ac:spMk id="2" creationId="{48E40B77-E023-42E1-A1E3-86EFFD3FF55F}"/>
          </ac:spMkLst>
        </pc:spChg>
        <pc:spChg chg="del">
          <ac:chgData name="Jon Anderson" userId="f095cfe6-fed1-4b43-a2ec-79ff403e8370" providerId="ADAL" clId="{6E7879F5-51B2-4ED5-AAB1-9F3E8D15011E}" dt="2020-02-25T21:13:38.800" v="646" actId="26606"/>
          <ac:spMkLst>
            <pc:docMk/>
            <pc:sldMk cId="1513044582" sldId="262"/>
            <ac:spMk id="3" creationId="{1DE13048-21EA-4EBD-9859-7C3B4DF1148B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513044582" sldId="262"/>
            <ac:spMk id="8" creationId="{D8386171-E87D-46AB-8718-4CE2A88748BD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513044582" sldId="262"/>
            <ac:spMk id="10" creationId="{207CB456-8849-413C-8210-B663779A32E0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513044582" sldId="262"/>
            <ac:spMk id="12" creationId="{E513936D-D1EB-4E42-A97F-942BA1F3DFA7}"/>
          </ac:spMkLst>
        </pc:spChg>
      </pc:sldChg>
      <pc:sldChg chg="addSp delSp modSp add ord delDesignElem">
        <pc:chgData name="Jon Anderson" userId="f095cfe6-fed1-4b43-a2ec-79ff403e8370" providerId="ADAL" clId="{6E7879F5-51B2-4ED5-AAB1-9F3E8D15011E}" dt="2020-03-03T15:15:24.005" v="3679"/>
        <pc:sldMkLst>
          <pc:docMk/>
          <pc:sldMk cId="1462017156" sldId="263"/>
        </pc:sldMkLst>
        <pc:spChg chg="mod">
          <ac:chgData name="Jon Anderson" userId="f095cfe6-fed1-4b43-a2ec-79ff403e8370" providerId="ADAL" clId="{6E7879F5-51B2-4ED5-AAB1-9F3E8D15011E}" dt="2020-02-29T23:04:59.622" v="2774" actId="26606"/>
          <ac:spMkLst>
            <pc:docMk/>
            <pc:sldMk cId="1462017156" sldId="263"/>
            <ac:spMk id="2" creationId="{DA1D9287-6130-4420-BC36-A4201D27600C}"/>
          </ac:spMkLst>
        </pc:spChg>
        <pc:spChg chg="mod">
          <ac:chgData name="Jon Anderson" userId="f095cfe6-fed1-4b43-a2ec-79ff403e8370" providerId="ADAL" clId="{6E7879F5-51B2-4ED5-AAB1-9F3E8D15011E}" dt="2020-03-02T14:55:28.473" v="3034" actId="1076"/>
          <ac:spMkLst>
            <pc:docMk/>
            <pc:sldMk cId="1462017156" sldId="263"/>
            <ac:spMk id="3" creationId="{20230E74-37B7-4326-98EA-FB59650BFFA9}"/>
          </ac:spMkLst>
        </pc:spChg>
        <pc:spChg chg="del">
          <ac:chgData name="Jon Anderson" userId="f095cfe6-fed1-4b43-a2ec-79ff403e8370" providerId="ADAL" clId="{6E7879F5-51B2-4ED5-AAB1-9F3E8D15011E}" dt="2020-02-29T23:04:59.622" v="2774" actId="26606"/>
          <ac:spMkLst>
            <pc:docMk/>
            <pc:sldMk cId="1462017156" sldId="263"/>
            <ac:spMk id="16" creationId="{B775CD93-9DF2-48CB-9F57-1BCA9A46C7FA}"/>
          </ac:spMkLst>
        </pc:spChg>
        <pc:spChg chg="del">
          <ac:chgData name="Jon Anderson" userId="f095cfe6-fed1-4b43-a2ec-79ff403e8370" providerId="ADAL" clId="{6E7879F5-51B2-4ED5-AAB1-9F3E8D15011E}" dt="2020-02-29T23:04:59.622" v="2774" actId="26606"/>
          <ac:spMkLst>
            <pc:docMk/>
            <pc:sldMk cId="1462017156" sldId="263"/>
            <ac:spMk id="17" creationId="{1C091803-41C2-48E0-9228-5148460C7479}"/>
          </ac:spMkLst>
        </pc:spChg>
        <pc:spChg chg="del">
          <ac:chgData name="Jon Anderson" userId="f095cfe6-fed1-4b43-a2ec-79ff403e8370" providerId="ADAL" clId="{6E7879F5-51B2-4ED5-AAB1-9F3E8D15011E}" dt="2020-02-29T23:04:59.622" v="2774" actId="26606"/>
          <ac:spMkLst>
            <pc:docMk/>
            <pc:sldMk cId="1462017156" sldId="263"/>
            <ac:spMk id="18" creationId="{E186B68C-84BC-4A6E-99D1-EE87483C1349}"/>
          </ac:spMkLst>
        </pc:spChg>
        <pc:spChg chg="del">
          <ac:chgData name="Jon Anderson" userId="f095cfe6-fed1-4b43-a2ec-79ff403e8370" providerId="ADAL" clId="{6E7879F5-51B2-4ED5-AAB1-9F3E8D15011E}" dt="2020-02-29T23:04:59.622" v="2774" actId="26606"/>
          <ac:spMkLst>
            <pc:docMk/>
            <pc:sldMk cId="1462017156" sldId="263"/>
            <ac:spMk id="19" creationId="{6166C6D1-23AC-49C4-BA07-238E4E9F8CEB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462017156" sldId="263"/>
            <ac:spMk id="24" creationId="{8D70B121-56F4-4848-B38B-182089D909FA}"/>
          </ac:spMkLst>
        </pc:spChg>
        <pc:cxnChg chg="add del">
          <ac:chgData name="Jon Anderson" userId="f095cfe6-fed1-4b43-a2ec-79ff403e8370" providerId="ADAL" clId="{6E7879F5-51B2-4ED5-AAB1-9F3E8D15011E}" dt="2020-03-03T15:15:24.005" v="3679"/>
          <ac:cxnSpMkLst>
            <pc:docMk/>
            <pc:sldMk cId="1462017156" sldId="263"/>
            <ac:cxnSpMk id="26" creationId="{2D72A2C9-F3CA-4216-8BAD-FA4C970C3C4E}"/>
          </ac:cxnSpMkLst>
        </pc:cxnChg>
      </pc:sldChg>
      <pc:sldChg chg="addSp delSp modSp add delDesignElem">
        <pc:chgData name="Jon Anderson" userId="f095cfe6-fed1-4b43-a2ec-79ff403e8370" providerId="ADAL" clId="{6E7879F5-51B2-4ED5-AAB1-9F3E8D15011E}" dt="2020-03-03T15:15:24.005" v="3679"/>
        <pc:sldMkLst>
          <pc:docMk/>
          <pc:sldMk cId="1143547229" sldId="264"/>
        </pc:sldMkLst>
        <pc:spChg chg="mod">
          <ac:chgData name="Jon Anderson" userId="f095cfe6-fed1-4b43-a2ec-79ff403e8370" providerId="ADAL" clId="{6E7879F5-51B2-4ED5-AAB1-9F3E8D15011E}" dt="2020-02-29T23:04:17.862" v="2773" actId="26606"/>
          <ac:spMkLst>
            <pc:docMk/>
            <pc:sldMk cId="1143547229" sldId="264"/>
            <ac:spMk id="2" creationId="{6B1DC75C-CAF4-4CC9-9CCC-1F567FEF6F5A}"/>
          </ac:spMkLst>
        </pc:spChg>
        <pc:spChg chg="mod">
          <ac:chgData name="Jon Anderson" userId="f095cfe6-fed1-4b43-a2ec-79ff403e8370" providerId="ADAL" clId="{6E7879F5-51B2-4ED5-AAB1-9F3E8D15011E}" dt="2020-02-29T23:04:17.862" v="2773" actId="26606"/>
          <ac:spMkLst>
            <pc:docMk/>
            <pc:sldMk cId="1143547229" sldId="264"/>
            <ac:spMk id="7" creationId="{DC7B332C-4881-4BCE-997F-9C53B6BBC396}"/>
          </ac:spMkLst>
        </pc:spChg>
        <pc:spChg chg="del">
          <ac:chgData name="Jon Anderson" userId="f095cfe6-fed1-4b43-a2ec-79ff403e8370" providerId="ADAL" clId="{6E7879F5-51B2-4ED5-AAB1-9F3E8D15011E}" dt="2020-02-29T23:04:17.862" v="2773" actId="26606"/>
          <ac:spMkLst>
            <pc:docMk/>
            <pc:sldMk cId="1143547229" sldId="264"/>
            <ac:spMk id="19" creationId="{6D6CDB20-394C-4D51-9C5B-8751E21338DC}"/>
          </ac:spMkLst>
        </pc:spChg>
        <pc:spChg chg="del">
          <ac:chgData name="Jon Anderson" userId="f095cfe6-fed1-4b43-a2ec-79ff403e8370" providerId="ADAL" clId="{6E7879F5-51B2-4ED5-AAB1-9F3E8D15011E}" dt="2020-02-29T23:04:17.862" v="2773" actId="26606"/>
          <ac:spMkLst>
            <pc:docMk/>
            <pc:sldMk cId="1143547229" sldId="264"/>
            <ac:spMk id="21" creationId="{46DFD1E0-DCA7-47E6-B78B-6ECDDF873DD6}"/>
          </ac:spMkLst>
        </pc:spChg>
        <pc:spChg chg="del">
          <ac:chgData name="Jon Anderson" userId="f095cfe6-fed1-4b43-a2ec-79ff403e8370" providerId="ADAL" clId="{6E7879F5-51B2-4ED5-AAB1-9F3E8D15011E}" dt="2020-02-29T23:04:17.862" v="2773" actId="26606"/>
          <ac:spMkLst>
            <pc:docMk/>
            <pc:sldMk cId="1143547229" sldId="264"/>
            <ac:spMk id="23" creationId="{8AAB0B1E-BB97-40E0-8DCD-D1197A0E1D6A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143547229" sldId="264"/>
            <ac:spMk id="28" creationId="{8D70B121-56F4-4848-B38B-182089D909FA}"/>
          </ac:spMkLst>
        </pc:spChg>
        <pc:picChg chg="del">
          <ac:chgData name="Jon Anderson" userId="f095cfe6-fed1-4b43-a2ec-79ff403e8370" providerId="ADAL" clId="{6E7879F5-51B2-4ED5-AAB1-9F3E8D15011E}" dt="2020-02-25T21:25:54.745" v="1081" actId="478"/>
          <ac:picMkLst>
            <pc:docMk/>
            <pc:sldMk cId="1143547229" sldId="264"/>
            <ac:picMk id="17" creationId="{EE8BDE08-8DE2-4820-BA09-A7D635F480E9}"/>
          </ac:picMkLst>
        </pc:picChg>
        <pc:picChg chg="del mod">
          <ac:chgData name="Jon Anderson" userId="f095cfe6-fed1-4b43-a2ec-79ff403e8370" providerId="ADAL" clId="{6E7879F5-51B2-4ED5-AAB1-9F3E8D15011E}" dt="2020-02-25T21:25:53.645" v="1080" actId="478"/>
          <ac:picMkLst>
            <pc:docMk/>
            <pc:sldMk cId="1143547229" sldId="264"/>
            <ac:picMk id="24" creationId="{EA39A39F-4599-41FE-A138-C105A7417D6B}"/>
          </ac:picMkLst>
        </pc:picChg>
        <pc:cxnChg chg="add del">
          <ac:chgData name="Jon Anderson" userId="f095cfe6-fed1-4b43-a2ec-79ff403e8370" providerId="ADAL" clId="{6E7879F5-51B2-4ED5-AAB1-9F3E8D15011E}" dt="2020-03-03T15:15:24.005" v="3679"/>
          <ac:cxnSpMkLst>
            <pc:docMk/>
            <pc:sldMk cId="1143547229" sldId="264"/>
            <ac:cxnSpMk id="30" creationId="{2D72A2C9-F3CA-4216-8BAD-FA4C970C3C4E}"/>
          </ac:cxnSpMkLst>
        </pc:cxnChg>
      </pc:sldChg>
      <pc:sldChg chg="addSp delSp modSp add modTransition modAnim">
        <pc:chgData name="Jon Anderson" userId="f095cfe6-fed1-4b43-a2ec-79ff403e8370" providerId="ADAL" clId="{6E7879F5-51B2-4ED5-AAB1-9F3E8D15011E}" dt="2020-02-25T21:51:59.718" v="1651"/>
        <pc:sldMkLst>
          <pc:docMk/>
          <pc:sldMk cId="3381756820" sldId="265"/>
        </pc:sldMkLst>
        <pc:spChg chg="mod">
          <ac:chgData name="Jon Anderson" userId="f095cfe6-fed1-4b43-a2ec-79ff403e8370" providerId="ADAL" clId="{6E7879F5-51B2-4ED5-AAB1-9F3E8D15011E}" dt="2020-02-25T21:49:22.614" v="1639" actId="20577"/>
          <ac:spMkLst>
            <pc:docMk/>
            <pc:sldMk cId="3381756820" sldId="265"/>
            <ac:spMk id="2" creationId="{338581AC-ACDD-4C19-896C-CABEEC3DBA95}"/>
          </ac:spMkLst>
        </pc:spChg>
        <pc:spChg chg="del">
          <ac:chgData name="Jon Anderson" userId="f095cfe6-fed1-4b43-a2ec-79ff403e8370" providerId="ADAL" clId="{6E7879F5-51B2-4ED5-AAB1-9F3E8D15011E}" dt="2020-02-25T21:33:53.211" v="1526" actId="478"/>
          <ac:spMkLst>
            <pc:docMk/>
            <pc:sldMk cId="3381756820" sldId="265"/>
            <ac:spMk id="3" creationId="{63111102-C691-4219-B577-5C2E99C0A920}"/>
          </ac:spMkLst>
        </pc:spChg>
        <pc:picChg chg="add del mod">
          <ac:chgData name="Jon Anderson" userId="f095cfe6-fed1-4b43-a2ec-79ff403e8370" providerId="ADAL" clId="{6E7879F5-51B2-4ED5-AAB1-9F3E8D15011E}" dt="2020-02-25T21:40:11.889" v="1530" actId="478"/>
          <ac:picMkLst>
            <pc:docMk/>
            <pc:sldMk cId="3381756820" sldId="265"/>
            <ac:picMk id="5" creationId="{A429091E-35F3-4557-907E-16D9A6DD5ABB}"/>
          </ac:picMkLst>
        </pc:picChg>
        <pc:picChg chg="add del mod">
          <ac:chgData name="Jon Anderson" userId="f095cfe6-fed1-4b43-a2ec-79ff403e8370" providerId="ADAL" clId="{6E7879F5-51B2-4ED5-AAB1-9F3E8D15011E}" dt="2020-02-25T21:45:15.981" v="1544" actId="478"/>
          <ac:picMkLst>
            <pc:docMk/>
            <pc:sldMk cId="3381756820" sldId="265"/>
            <ac:picMk id="7" creationId="{CD83E76D-3F9E-4897-A81F-955A35F05DB6}"/>
          </ac:picMkLst>
        </pc:picChg>
        <pc:picChg chg="add mod">
          <ac:chgData name="Jon Anderson" userId="f095cfe6-fed1-4b43-a2ec-79ff403e8370" providerId="ADAL" clId="{6E7879F5-51B2-4ED5-AAB1-9F3E8D15011E}" dt="2020-02-25T21:45:26.829" v="1550" actId="962"/>
          <ac:picMkLst>
            <pc:docMk/>
            <pc:sldMk cId="3381756820" sldId="265"/>
            <ac:picMk id="15" creationId="{33D5900C-258D-45D9-93A5-EB8D57681A38}"/>
          </ac:picMkLst>
        </pc:picChg>
        <pc:cxnChg chg="add del mod">
          <ac:chgData name="Jon Anderson" userId="f095cfe6-fed1-4b43-a2ec-79ff403e8370" providerId="ADAL" clId="{6E7879F5-51B2-4ED5-AAB1-9F3E8D15011E}" dt="2020-02-25T21:45:18.380" v="1545" actId="478"/>
          <ac:cxnSpMkLst>
            <pc:docMk/>
            <pc:sldMk cId="3381756820" sldId="265"/>
            <ac:cxnSpMk id="9" creationId="{4523F0BD-C6CC-4F7D-B515-9F12FCD0D36C}"/>
          </ac:cxnSpMkLst>
        </pc:cxnChg>
        <pc:cxnChg chg="add del mod">
          <ac:chgData name="Jon Anderson" userId="f095cfe6-fed1-4b43-a2ec-79ff403e8370" providerId="ADAL" clId="{6E7879F5-51B2-4ED5-AAB1-9F3E8D15011E}" dt="2020-02-25T21:45:19.164" v="1546" actId="478"/>
          <ac:cxnSpMkLst>
            <pc:docMk/>
            <pc:sldMk cId="3381756820" sldId="265"/>
            <ac:cxnSpMk id="11" creationId="{26533734-571E-4B27-85F1-1E5FCF0D6665}"/>
          </ac:cxnSpMkLst>
        </pc:cxnChg>
        <pc:cxnChg chg="add del mod">
          <ac:chgData name="Jon Anderson" userId="f095cfe6-fed1-4b43-a2ec-79ff403e8370" providerId="ADAL" clId="{6E7879F5-51B2-4ED5-AAB1-9F3E8D15011E}" dt="2020-02-25T21:43:12.481" v="1543" actId="478"/>
          <ac:cxnSpMkLst>
            <pc:docMk/>
            <pc:sldMk cId="3381756820" sldId="265"/>
            <ac:cxnSpMk id="13" creationId="{249C297D-7141-4C52-922C-CE70F9CC2614}"/>
          </ac:cxnSpMkLst>
        </pc:cxnChg>
        <pc:cxnChg chg="add del mod">
          <ac:chgData name="Jon Anderson" userId="f095cfe6-fed1-4b43-a2ec-79ff403e8370" providerId="ADAL" clId="{6E7879F5-51B2-4ED5-AAB1-9F3E8D15011E}" dt="2020-02-25T21:47:33.197" v="1567" actId="478"/>
          <ac:cxnSpMkLst>
            <pc:docMk/>
            <pc:sldMk cId="3381756820" sldId="265"/>
            <ac:cxnSpMk id="17" creationId="{EDE5C8F0-9DD4-45EB-8091-B3C0873FE786}"/>
          </ac:cxnSpMkLst>
        </pc:cxnChg>
        <pc:cxnChg chg="add mod">
          <ac:chgData name="Jon Anderson" userId="f095cfe6-fed1-4b43-a2ec-79ff403e8370" providerId="ADAL" clId="{6E7879F5-51B2-4ED5-AAB1-9F3E8D15011E}" dt="2020-02-25T21:46:45.781" v="1564" actId="692"/>
          <ac:cxnSpMkLst>
            <pc:docMk/>
            <pc:sldMk cId="3381756820" sldId="265"/>
            <ac:cxnSpMk id="19" creationId="{3874BF2B-C977-48CD-A413-836CE097BDA7}"/>
          </ac:cxnSpMkLst>
        </pc:cxnChg>
        <pc:cxnChg chg="add del mod">
          <ac:chgData name="Jon Anderson" userId="f095cfe6-fed1-4b43-a2ec-79ff403e8370" providerId="ADAL" clId="{6E7879F5-51B2-4ED5-AAB1-9F3E8D15011E}" dt="2020-02-25T21:47:26.314" v="1566" actId="478"/>
          <ac:cxnSpMkLst>
            <pc:docMk/>
            <pc:sldMk cId="3381756820" sldId="265"/>
            <ac:cxnSpMk id="21" creationId="{12D8EC0C-88C5-48B9-AF44-86377D8942F6}"/>
          </ac:cxnSpMkLst>
        </pc:cxnChg>
        <pc:cxnChg chg="add mod">
          <ac:chgData name="Jon Anderson" userId="f095cfe6-fed1-4b43-a2ec-79ff403e8370" providerId="ADAL" clId="{6E7879F5-51B2-4ED5-AAB1-9F3E8D15011E}" dt="2020-02-25T21:47:46.998" v="1574" actId="692"/>
          <ac:cxnSpMkLst>
            <pc:docMk/>
            <pc:sldMk cId="3381756820" sldId="265"/>
            <ac:cxnSpMk id="23" creationId="{F2CC963B-BE15-439C-844D-FE66CAB134AC}"/>
          </ac:cxnSpMkLst>
        </pc:cxnChg>
        <pc:cxnChg chg="add mod">
          <ac:chgData name="Jon Anderson" userId="f095cfe6-fed1-4b43-a2ec-79ff403e8370" providerId="ADAL" clId="{6E7879F5-51B2-4ED5-AAB1-9F3E8D15011E}" dt="2020-02-25T21:48:08.398" v="1581" actId="692"/>
          <ac:cxnSpMkLst>
            <pc:docMk/>
            <pc:sldMk cId="3381756820" sldId="265"/>
            <ac:cxnSpMk id="25" creationId="{01312C12-8EF0-47C8-9A29-C5EBA4F8F272}"/>
          </ac:cxnSpMkLst>
        </pc:cxnChg>
        <pc:cxnChg chg="add mod">
          <ac:chgData name="Jon Anderson" userId="f095cfe6-fed1-4b43-a2ec-79ff403e8370" providerId="ADAL" clId="{6E7879F5-51B2-4ED5-AAB1-9F3E8D15011E}" dt="2020-02-25T21:48:30.080" v="1588" actId="692"/>
          <ac:cxnSpMkLst>
            <pc:docMk/>
            <pc:sldMk cId="3381756820" sldId="265"/>
            <ac:cxnSpMk id="27" creationId="{3D590D9E-306E-4D04-AF68-6873D4D0173A}"/>
          </ac:cxnSpMkLst>
        </pc:cxnChg>
        <pc:cxnChg chg="add del mod">
          <ac:chgData name="Jon Anderson" userId="f095cfe6-fed1-4b43-a2ec-79ff403e8370" providerId="ADAL" clId="{6E7879F5-51B2-4ED5-AAB1-9F3E8D15011E}" dt="2020-02-25T21:48:47.848" v="1590" actId="478"/>
          <ac:cxnSpMkLst>
            <pc:docMk/>
            <pc:sldMk cId="3381756820" sldId="265"/>
            <ac:cxnSpMk id="29" creationId="{77CA8C9B-BE14-4852-963E-78E9119350FE}"/>
          </ac:cxnSpMkLst>
        </pc:cxnChg>
        <pc:cxnChg chg="add mod">
          <ac:chgData name="Jon Anderson" userId="f095cfe6-fed1-4b43-a2ec-79ff403e8370" providerId="ADAL" clId="{6E7879F5-51B2-4ED5-AAB1-9F3E8D15011E}" dt="2020-02-25T21:49:01.347" v="1597" actId="692"/>
          <ac:cxnSpMkLst>
            <pc:docMk/>
            <pc:sldMk cId="3381756820" sldId="265"/>
            <ac:cxnSpMk id="31" creationId="{BFA6FFE0-C93B-47C0-980A-70D897362257}"/>
          </ac:cxnSpMkLst>
        </pc:cxnChg>
      </pc:sldChg>
      <pc:sldChg chg="addSp delSp modSp add delDesignElem">
        <pc:chgData name="Jon Anderson" userId="f095cfe6-fed1-4b43-a2ec-79ff403e8370" providerId="ADAL" clId="{6E7879F5-51B2-4ED5-AAB1-9F3E8D15011E}" dt="2020-03-03T15:15:24.005" v="3679"/>
        <pc:sldMkLst>
          <pc:docMk/>
          <pc:sldMk cId="3376205190" sldId="266"/>
        </pc:sldMkLst>
        <pc:spChg chg="mod">
          <ac:chgData name="Jon Anderson" userId="f095cfe6-fed1-4b43-a2ec-79ff403e8370" providerId="ADAL" clId="{6E7879F5-51B2-4ED5-AAB1-9F3E8D15011E}" dt="2020-03-03T14:47:55.761" v="3346" actId="26606"/>
          <ac:spMkLst>
            <pc:docMk/>
            <pc:sldMk cId="3376205190" sldId="266"/>
            <ac:spMk id="2" creationId="{0AF32091-86BE-40BF-A526-248924A12EE9}"/>
          </ac:spMkLst>
        </pc:spChg>
        <pc:spChg chg="add del mod">
          <ac:chgData name="Jon Anderson" userId="f095cfe6-fed1-4b43-a2ec-79ff403e8370" providerId="ADAL" clId="{6E7879F5-51B2-4ED5-AAB1-9F3E8D15011E}" dt="2020-03-03T14:47:55.761" v="3346" actId="26606"/>
          <ac:spMkLst>
            <pc:docMk/>
            <pc:sldMk cId="3376205190" sldId="266"/>
            <ac:spMk id="3" creationId="{B5406FB1-D8A0-49A1-A388-5BF254159E81}"/>
          </ac:spMkLst>
        </pc:spChg>
        <pc:spChg chg="add del">
          <ac:chgData name="Jon Anderson" userId="f095cfe6-fed1-4b43-a2ec-79ff403e8370" providerId="ADAL" clId="{6E7879F5-51B2-4ED5-AAB1-9F3E8D15011E}" dt="2020-03-03T14:47:55.761" v="3346" actId="26606"/>
          <ac:spMkLst>
            <pc:docMk/>
            <pc:sldMk cId="3376205190" sldId="266"/>
            <ac:spMk id="8" creationId="{B775CD93-9DF2-48CB-9F57-1BCA9A46C7FA}"/>
          </ac:spMkLst>
        </pc:spChg>
        <pc:spChg chg="add del">
          <ac:chgData name="Jon Anderson" userId="f095cfe6-fed1-4b43-a2ec-79ff403e8370" providerId="ADAL" clId="{6E7879F5-51B2-4ED5-AAB1-9F3E8D15011E}" dt="2020-03-03T14:47:55.761" v="3346" actId="26606"/>
          <ac:spMkLst>
            <pc:docMk/>
            <pc:sldMk cId="3376205190" sldId="266"/>
            <ac:spMk id="10" creationId="{6166C6D1-23AC-49C4-BA07-238E4E9F8CEB}"/>
          </ac:spMkLst>
        </pc:spChg>
        <pc:spChg chg="add del">
          <ac:chgData name="Jon Anderson" userId="f095cfe6-fed1-4b43-a2ec-79ff403e8370" providerId="ADAL" clId="{6E7879F5-51B2-4ED5-AAB1-9F3E8D15011E}" dt="2020-03-03T14:47:55.761" v="3346" actId="26606"/>
          <ac:spMkLst>
            <pc:docMk/>
            <pc:sldMk cId="3376205190" sldId="266"/>
            <ac:spMk id="12" creationId="{E186B68C-84BC-4A6E-99D1-EE87483C1349}"/>
          </ac:spMkLst>
        </pc:spChg>
        <pc:spChg chg="add del">
          <ac:chgData name="Jon Anderson" userId="f095cfe6-fed1-4b43-a2ec-79ff403e8370" providerId="ADAL" clId="{6E7879F5-51B2-4ED5-AAB1-9F3E8D15011E}" dt="2020-03-03T14:47:55.761" v="3346" actId="26606"/>
          <ac:spMkLst>
            <pc:docMk/>
            <pc:sldMk cId="3376205190" sldId="266"/>
            <ac:spMk id="14" creationId="{1C091803-41C2-48E0-9228-5148460C7479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376205190" sldId="266"/>
            <ac:spMk id="19" creationId="{8D70B121-56F4-4848-B38B-182089D909FA}"/>
          </ac:spMkLst>
        </pc:spChg>
        <pc:spChg chg="add del">
          <ac:chgData name="Jon Anderson" userId="f095cfe6-fed1-4b43-a2ec-79ff403e8370" providerId="ADAL" clId="{6E7879F5-51B2-4ED5-AAB1-9F3E8D15011E}" dt="2020-03-03T14:47:55.751" v="3345" actId="26606"/>
          <ac:spMkLst>
            <pc:docMk/>
            <pc:sldMk cId="3376205190" sldId="266"/>
            <ac:spMk id="21" creationId="{7517A47C-B2E5-4B79-8061-D74B1311AF6E}"/>
          </ac:spMkLst>
        </pc:spChg>
        <pc:spChg chg="add del">
          <ac:chgData name="Jon Anderson" userId="f095cfe6-fed1-4b43-a2ec-79ff403e8370" providerId="ADAL" clId="{6E7879F5-51B2-4ED5-AAB1-9F3E8D15011E}" dt="2020-03-03T14:47:55.751" v="3345" actId="26606"/>
          <ac:spMkLst>
            <pc:docMk/>
            <pc:sldMk cId="3376205190" sldId="266"/>
            <ac:spMk id="23" creationId="{C505E780-2083-4CB5-A42A-5E0E2908ECC3}"/>
          </ac:spMkLst>
        </pc:spChg>
        <pc:spChg chg="add del">
          <ac:chgData name="Jon Anderson" userId="f095cfe6-fed1-4b43-a2ec-79ff403e8370" providerId="ADAL" clId="{6E7879F5-51B2-4ED5-AAB1-9F3E8D15011E}" dt="2020-03-03T14:47:55.751" v="3345" actId="26606"/>
          <ac:spMkLst>
            <pc:docMk/>
            <pc:sldMk cId="3376205190" sldId="266"/>
            <ac:spMk id="25" creationId="{D2C0AE1C-0118-41AE-8A10-7CDCBF10E96F}"/>
          </ac:spMkLst>
        </pc:spChg>
        <pc:spChg chg="add del">
          <ac:chgData name="Jon Anderson" userId="f095cfe6-fed1-4b43-a2ec-79ff403e8370" providerId="ADAL" clId="{6E7879F5-51B2-4ED5-AAB1-9F3E8D15011E}" dt="2020-03-03T14:47:55.751" v="3345" actId="26606"/>
          <ac:spMkLst>
            <pc:docMk/>
            <pc:sldMk cId="3376205190" sldId="266"/>
            <ac:spMk id="27" creationId="{463EEC44-1BA3-44ED-81FC-A644B04B2A44}"/>
          </ac:spMkLst>
        </pc:spChg>
        <pc:spChg chg="add">
          <ac:chgData name="Jon Anderson" userId="f095cfe6-fed1-4b43-a2ec-79ff403e8370" providerId="ADAL" clId="{6E7879F5-51B2-4ED5-AAB1-9F3E8D15011E}" dt="2020-03-03T14:47:55.761" v="3346" actId="26606"/>
          <ac:spMkLst>
            <pc:docMk/>
            <pc:sldMk cId="3376205190" sldId="266"/>
            <ac:spMk id="30" creationId="{B5406FB1-D8A0-49A1-A388-5BF254159E81}"/>
          </ac:spMkLst>
        </pc:spChg>
        <pc:graphicFrameChg chg="add del">
          <ac:chgData name="Jon Anderson" userId="f095cfe6-fed1-4b43-a2ec-79ff403e8370" providerId="ADAL" clId="{6E7879F5-51B2-4ED5-AAB1-9F3E8D15011E}" dt="2020-03-03T14:47:55.751" v="3345" actId="26606"/>
          <ac:graphicFrameMkLst>
            <pc:docMk/>
            <pc:sldMk cId="3376205190" sldId="266"/>
            <ac:graphicFrameMk id="16" creationId="{3C4022A0-DECB-4097-8D9F-165C26EBB32B}"/>
          </ac:graphicFrameMkLst>
        </pc:graphicFrameChg>
        <pc:cxnChg chg="add del">
          <ac:chgData name="Jon Anderson" userId="f095cfe6-fed1-4b43-a2ec-79ff403e8370" providerId="ADAL" clId="{6E7879F5-51B2-4ED5-AAB1-9F3E8D15011E}" dt="2020-03-03T15:15:24.005" v="3679"/>
          <ac:cxnSpMkLst>
            <pc:docMk/>
            <pc:sldMk cId="3376205190" sldId="266"/>
            <ac:cxnSpMk id="29" creationId="{2D72A2C9-F3CA-4216-8BAD-FA4C970C3C4E}"/>
          </ac:cxnSpMkLst>
        </pc:cxnChg>
      </pc:sldChg>
      <pc:sldChg chg="addSp delSp modSp add ord delDesignElem">
        <pc:chgData name="Jon Anderson" userId="f095cfe6-fed1-4b43-a2ec-79ff403e8370" providerId="ADAL" clId="{6E7879F5-51B2-4ED5-AAB1-9F3E8D15011E}" dt="2020-03-03T15:15:24.005" v="3679"/>
        <pc:sldMkLst>
          <pc:docMk/>
          <pc:sldMk cId="4192052397" sldId="267"/>
        </pc:sldMkLst>
        <pc:spChg chg="mod">
          <ac:chgData name="Jon Anderson" userId="f095cfe6-fed1-4b43-a2ec-79ff403e8370" providerId="ADAL" clId="{6E7879F5-51B2-4ED5-AAB1-9F3E8D15011E}" dt="2020-02-29T23:06:21.120" v="2785" actId="26606"/>
          <ac:spMkLst>
            <pc:docMk/>
            <pc:sldMk cId="4192052397" sldId="267"/>
            <ac:spMk id="2" creationId="{6B1DC75C-CAF4-4CC9-9CCC-1F567FEF6F5A}"/>
          </ac:spMkLst>
        </pc:spChg>
        <pc:spChg chg="mod">
          <ac:chgData name="Jon Anderson" userId="f095cfe6-fed1-4b43-a2ec-79ff403e8370" providerId="ADAL" clId="{6E7879F5-51B2-4ED5-AAB1-9F3E8D15011E}" dt="2020-02-29T23:08:40.592" v="3000" actId="20577"/>
          <ac:spMkLst>
            <pc:docMk/>
            <pc:sldMk cId="4192052397" sldId="267"/>
            <ac:spMk id="7" creationId="{DC7B332C-4881-4BCE-997F-9C53B6BBC396}"/>
          </ac:spMkLst>
        </pc:spChg>
        <pc:spChg chg="add del">
          <ac:chgData name="Jon Anderson" userId="f095cfe6-fed1-4b43-a2ec-79ff403e8370" providerId="ADAL" clId="{6E7879F5-51B2-4ED5-AAB1-9F3E8D15011E}" dt="2020-02-29T23:06:21.120" v="2785" actId="26606"/>
          <ac:spMkLst>
            <pc:docMk/>
            <pc:sldMk cId="4192052397" sldId="267"/>
            <ac:spMk id="19" creationId="{6D6CDB20-394C-4D51-9C5B-8751E21338DC}"/>
          </ac:spMkLst>
        </pc:spChg>
        <pc:spChg chg="add del">
          <ac:chgData name="Jon Anderson" userId="f095cfe6-fed1-4b43-a2ec-79ff403e8370" providerId="ADAL" clId="{6E7879F5-51B2-4ED5-AAB1-9F3E8D15011E}" dt="2020-02-29T23:06:21.120" v="2785" actId="26606"/>
          <ac:spMkLst>
            <pc:docMk/>
            <pc:sldMk cId="4192052397" sldId="267"/>
            <ac:spMk id="21" creationId="{46DFD1E0-DCA7-47E6-B78B-6ECDDF873DD6}"/>
          </ac:spMkLst>
        </pc:spChg>
        <pc:spChg chg="add del">
          <ac:chgData name="Jon Anderson" userId="f095cfe6-fed1-4b43-a2ec-79ff403e8370" providerId="ADAL" clId="{6E7879F5-51B2-4ED5-AAB1-9F3E8D15011E}" dt="2020-02-29T23:06:21.120" v="2785" actId="26606"/>
          <ac:spMkLst>
            <pc:docMk/>
            <pc:sldMk cId="4192052397" sldId="267"/>
            <ac:spMk id="23" creationId="{8AAB0B1E-BB97-40E0-8DCD-D1197A0E1D6A}"/>
          </ac:spMkLst>
        </pc:spChg>
        <pc:spChg chg="add del">
          <ac:chgData name="Jon Anderson" userId="f095cfe6-fed1-4b43-a2ec-79ff403e8370" providerId="ADAL" clId="{6E7879F5-51B2-4ED5-AAB1-9F3E8D15011E}" dt="2020-02-29T23:06:21.052" v="2784" actId="26606"/>
          <ac:spMkLst>
            <pc:docMk/>
            <pc:sldMk cId="4192052397" sldId="267"/>
            <ac:spMk id="28" creationId="{8D70B121-56F4-4848-B38B-182089D909FA}"/>
          </ac:spMkLst>
        </pc:spChg>
        <pc:spChg chg="add del">
          <ac:chgData name="Jon Anderson" userId="f095cfe6-fed1-4b43-a2ec-79ff403e8370" providerId="ADAL" clId="{6E7879F5-51B2-4ED5-AAB1-9F3E8D15011E}" dt="2020-02-29T23:06:10.629" v="2782" actId="26606"/>
          <ac:spMkLst>
            <pc:docMk/>
            <pc:sldMk cId="4192052397" sldId="267"/>
            <ac:spMk id="30" creationId="{2E833CE5-4546-483D-8098-A89951C88E9C}"/>
          </ac:spMkLst>
        </pc:spChg>
        <pc:spChg chg="add del">
          <ac:chgData name="Jon Anderson" userId="f095cfe6-fed1-4b43-a2ec-79ff403e8370" providerId="ADAL" clId="{6E7879F5-51B2-4ED5-AAB1-9F3E8D15011E}" dt="2020-02-29T23:06:10.629" v="2782" actId="26606"/>
          <ac:spMkLst>
            <pc:docMk/>
            <pc:sldMk cId="4192052397" sldId="267"/>
            <ac:spMk id="32" creationId="{8587DE20-364E-4BE1-B603-E62BB8A635CF}"/>
          </ac:spMkLst>
        </pc:spChg>
        <pc:spChg chg="add del">
          <ac:chgData name="Jon Anderson" userId="f095cfe6-fed1-4b43-a2ec-79ff403e8370" providerId="ADAL" clId="{6E7879F5-51B2-4ED5-AAB1-9F3E8D15011E}" dt="2020-02-29T23:06:10.629" v="2782" actId="26606"/>
          <ac:spMkLst>
            <pc:docMk/>
            <pc:sldMk cId="4192052397" sldId="267"/>
            <ac:spMk id="34" creationId="{CD84038B-4A56-439B-A184-79B2D4506692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192052397" sldId="267"/>
            <ac:spMk id="60" creationId="{64F519EA-836C-4E21-87EE-CE7AB018636F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192052397" sldId="267"/>
            <ac:spMk id="61" creationId="{E3E51905-F374-4E1A-97CF-B741584B74D5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192052397" sldId="267"/>
            <ac:spMk id="62" creationId="{A210685A-6235-45A7-850D-A6F555466EF7}"/>
          </ac:spMkLst>
        </pc:spChg>
        <pc:grpChg chg="add del">
          <ac:chgData name="Jon Anderson" userId="f095cfe6-fed1-4b43-a2ec-79ff403e8370" providerId="ADAL" clId="{6E7879F5-51B2-4ED5-AAB1-9F3E8D15011E}" dt="2020-03-03T15:15:24.005" v="3679"/>
          <ac:grpSpMkLst>
            <pc:docMk/>
            <pc:sldMk cId="4192052397" sldId="267"/>
            <ac:grpSpMk id="63" creationId="{C833A70A-9722-46F0-A5EB-C72F78747079}"/>
          </ac:grpSpMkLst>
        </pc:grpChg>
        <pc:picChg chg="add del">
          <ac:chgData name="Jon Anderson" userId="f095cfe6-fed1-4b43-a2ec-79ff403e8370" providerId="ADAL" clId="{6E7879F5-51B2-4ED5-AAB1-9F3E8D15011E}" dt="2020-02-29T23:06:06.033" v="2780" actId="26606"/>
          <ac:picMkLst>
            <pc:docMk/>
            <pc:sldMk cId="4192052397" sldId="267"/>
            <ac:picMk id="27" creationId="{97B30581-9EF8-40C5-9F45-7EC4C98ACBF7}"/>
          </ac:picMkLst>
        </pc:picChg>
        <pc:picChg chg="add del">
          <ac:chgData name="Jon Anderson" userId="f095cfe6-fed1-4b43-a2ec-79ff403e8370" providerId="ADAL" clId="{6E7879F5-51B2-4ED5-AAB1-9F3E8D15011E}" dt="2020-02-29T23:06:06.033" v="2780" actId="26606"/>
          <ac:picMkLst>
            <pc:docMk/>
            <pc:sldMk cId="4192052397" sldId="267"/>
            <ac:picMk id="29" creationId="{DA9559E9-C788-4F7E-8334-F02F9E6A2D7A}"/>
          </ac:picMkLst>
        </pc:picChg>
        <pc:picChg chg="add del">
          <ac:chgData name="Jon Anderson" userId="f095cfe6-fed1-4b43-a2ec-79ff403e8370" providerId="ADAL" clId="{6E7879F5-51B2-4ED5-AAB1-9F3E8D15011E}" dt="2020-02-29T23:06:10.629" v="2782" actId="26606"/>
          <ac:picMkLst>
            <pc:docMk/>
            <pc:sldMk cId="4192052397" sldId="267"/>
            <ac:picMk id="31" creationId="{FC6660FF-5B05-40BB-9EEE-33534231B4F2}"/>
          </ac:picMkLst>
        </pc:picChg>
        <pc:cxnChg chg="add del">
          <ac:chgData name="Jon Anderson" userId="f095cfe6-fed1-4b43-a2ec-79ff403e8370" providerId="ADAL" clId="{6E7879F5-51B2-4ED5-AAB1-9F3E8D15011E}" dt="2020-02-29T23:06:21.052" v="2784" actId="26606"/>
          <ac:cxnSpMkLst>
            <pc:docMk/>
            <pc:sldMk cId="4192052397" sldId="267"/>
            <ac:cxnSpMk id="36" creationId="{2D72A2C9-F3CA-4216-8BAD-FA4C970C3C4E}"/>
          </ac:cxnSpMkLst>
        </pc:cxnChg>
      </pc:sldChg>
      <pc:sldChg chg="delSp modSp add">
        <pc:chgData name="Jon Anderson" userId="f095cfe6-fed1-4b43-a2ec-79ff403e8370" providerId="ADAL" clId="{6E7879F5-51B2-4ED5-AAB1-9F3E8D15011E}" dt="2020-02-29T23:09:55.773" v="3015" actId="20577"/>
        <pc:sldMkLst>
          <pc:docMk/>
          <pc:sldMk cId="1743825160" sldId="268"/>
        </pc:sldMkLst>
        <pc:spChg chg="mod">
          <ac:chgData name="Jon Anderson" userId="f095cfe6-fed1-4b43-a2ec-79ff403e8370" providerId="ADAL" clId="{6E7879F5-51B2-4ED5-AAB1-9F3E8D15011E}" dt="2020-02-29T23:09:50.564" v="3012" actId="26606"/>
          <ac:spMkLst>
            <pc:docMk/>
            <pc:sldMk cId="1743825160" sldId="268"/>
            <ac:spMk id="2" creationId="{6B1DC75C-CAF4-4CC9-9CCC-1F567FEF6F5A}"/>
          </ac:spMkLst>
        </pc:spChg>
        <pc:spChg chg="mod">
          <ac:chgData name="Jon Anderson" userId="f095cfe6-fed1-4b43-a2ec-79ff403e8370" providerId="ADAL" clId="{6E7879F5-51B2-4ED5-AAB1-9F3E8D15011E}" dt="2020-02-29T23:09:55.773" v="3015" actId="20577"/>
          <ac:spMkLst>
            <pc:docMk/>
            <pc:sldMk cId="1743825160" sldId="268"/>
            <ac:spMk id="7" creationId="{DC7B332C-4881-4BCE-997F-9C53B6BBC396}"/>
          </ac:spMkLst>
        </pc:spChg>
        <pc:spChg chg="del">
          <ac:chgData name="Jon Anderson" userId="f095cfe6-fed1-4b43-a2ec-79ff403e8370" providerId="ADAL" clId="{6E7879F5-51B2-4ED5-AAB1-9F3E8D15011E}" dt="2020-02-29T23:09:50.564" v="3012" actId="26606"/>
          <ac:spMkLst>
            <pc:docMk/>
            <pc:sldMk cId="1743825160" sldId="268"/>
            <ac:spMk id="19" creationId="{6D6CDB20-394C-4D51-9C5B-8751E21338DC}"/>
          </ac:spMkLst>
        </pc:spChg>
        <pc:spChg chg="del">
          <ac:chgData name="Jon Anderson" userId="f095cfe6-fed1-4b43-a2ec-79ff403e8370" providerId="ADAL" clId="{6E7879F5-51B2-4ED5-AAB1-9F3E8D15011E}" dt="2020-02-29T23:09:50.564" v="3012" actId="26606"/>
          <ac:spMkLst>
            <pc:docMk/>
            <pc:sldMk cId="1743825160" sldId="268"/>
            <ac:spMk id="21" creationId="{46DFD1E0-DCA7-47E6-B78B-6ECDDF873DD6}"/>
          </ac:spMkLst>
        </pc:spChg>
        <pc:spChg chg="del">
          <ac:chgData name="Jon Anderson" userId="f095cfe6-fed1-4b43-a2ec-79ff403e8370" providerId="ADAL" clId="{6E7879F5-51B2-4ED5-AAB1-9F3E8D15011E}" dt="2020-02-29T23:09:50.564" v="3012" actId="26606"/>
          <ac:spMkLst>
            <pc:docMk/>
            <pc:sldMk cId="1743825160" sldId="268"/>
            <ac:spMk id="23" creationId="{8AAB0B1E-BB97-40E0-8DCD-D1197A0E1D6A}"/>
          </ac:spMkLst>
        </pc:spChg>
      </pc:sldChg>
      <pc:sldChg chg="addSp delSp modSp add del delDesignElem">
        <pc:chgData name="Jon Anderson" userId="f095cfe6-fed1-4b43-a2ec-79ff403e8370" providerId="ADAL" clId="{6E7879F5-51B2-4ED5-AAB1-9F3E8D15011E}" dt="2020-03-03T15:15:47.761" v="3683" actId="2696"/>
        <pc:sldMkLst>
          <pc:docMk/>
          <pc:sldMk cId="646089053" sldId="269"/>
        </pc:sldMkLst>
        <pc:spChg chg="mod">
          <ac:chgData name="Jon Anderson" userId="f095cfe6-fed1-4b43-a2ec-79ff403e8370" providerId="ADAL" clId="{6E7879F5-51B2-4ED5-AAB1-9F3E8D15011E}" dt="2020-03-03T15:14:01.855" v="3476" actId="313"/>
          <ac:spMkLst>
            <pc:docMk/>
            <pc:sldMk cId="646089053" sldId="269"/>
            <ac:spMk id="2" creationId="{6B1DC75C-CAF4-4CC9-9CCC-1F567FEF6F5A}"/>
          </ac:spMkLst>
        </pc:spChg>
        <pc:spChg chg="mod">
          <ac:chgData name="Jon Anderson" userId="f095cfe6-fed1-4b43-a2ec-79ff403e8370" providerId="ADAL" clId="{6E7879F5-51B2-4ED5-AAB1-9F3E8D15011E}" dt="2020-03-03T15:14:49.037" v="3659" actId="20577"/>
          <ac:spMkLst>
            <pc:docMk/>
            <pc:sldMk cId="646089053" sldId="269"/>
            <ac:spMk id="7" creationId="{DC7B332C-4881-4BCE-997F-9C53B6BBC396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646089053" sldId="269"/>
            <ac:spMk id="19" creationId="{6D6CDB20-394C-4D51-9C5B-8751E21338DC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646089053" sldId="269"/>
            <ac:spMk id="21" creationId="{46DFD1E0-DCA7-47E6-B78B-6ECDDF873DD6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646089053" sldId="269"/>
            <ac:spMk id="23" creationId="{8AAB0B1E-BB97-40E0-8DCD-D1197A0E1D6A}"/>
          </ac:spMkLst>
        </pc:spChg>
      </pc:sldChg>
      <pc:sldChg chg="addSp delSp modSp add ord delDesignElem">
        <pc:chgData name="Jon Anderson" userId="f095cfe6-fed1-4b43-a2ec-79ff403e8370" providerId="ADAL" clId="{6E7879F5-51B2-4ED5-AAB1-9F3E8D15011E}" dt="2020-03-03T15:15:24.005" v="3679"/>
        <pc:sldMkLst>
          <pc:docMk/>
          <pc:sldMk cId="519929022" sldId="270"/>
        </pc:sldMkLst>
        <pc:spChg chg="mod">
          <ac:chgData name="Jon Anderson" userId="f095cfe6-fed1-4b43-a2ec-79ff403e8370" providerId="ADAL" clId="{6E7879F5-51B2-4ED5-AAB1-9F3E8D15011E}" dt="2020-02-25T22:10:16.567" v="2587" actId="20577"/>
          <ac:spMkLst>
            <pc:docMk/>
            <pc:sldMk cId="519929022" sldId="270"/>
            <ac:spMk id="2" creationId="{48E40B77-E023-42E1-A1E3-86EFFD3FF55F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519929022" sldId="270"/>
            <ac:spMk id="8" creationId="{D8386171-E87D-46AB-8718-4CE2A88748BD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519929022" sldId="270"/>
            <ac:spMk id="10" creationId="{207CB456-8849-413C-8210-B663779A32E0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519929022" sldId="270"/>
            <ac:spMk id="12" creationId="{E513936D-D1EB-4E42-A97F-942BA1F3DFA7}"/>
          </ac:spMkLst>
        </pc:spChg>
      </pc:sldChg>
      <pc:sldChg chg="addSp delSp modSp add delDesignElem">
        <pc:chgData name="Jon Anderson" userId="f095cfe6-fed1-4b43-a2ec-79ff403e8370" providerId="ADAL" clId="{6E7879F5-51B2-4ED5-AAB1-9F3E8D15011E}" dt="2020-03-03T15:15:24.005" v="3679"/>
        <pc:sldMkLst>
          <pc:docMk/>
          <pc:sldMk cId="4238554165" sldId="271"/>
        </pc:sldMkLst>
        <pc:spChg chg="mod">
          <ac:chgData name="Jon Anderson" userId="f095cfe6-fed1-4b43-a2ec-79ff403e8370" providerId="ADAL" clId="{6E7879F5-51B2-4ED5-AAB1-9F3E8D15011E}" dt="2020-02-29T23:03:30.605" v="2770" actId="26606"/>
          <ac:spMkLst>
            <pc:docMk/>
            <pc:sldMk cId="4238554165" sldId="271"/>
            <ac:spMk id="2" creationId="{6B1DC75C-CAF4-4CC9-9CCC-1F567FEF6F5A}"/>
          </ac:spMkLst>
        </pc:spChg>
        <pc:spChg chg="add del mod">
          <ac:chgData name="Jon Anderson" userId="f095cfe6-fed1-4b43-a2ec-79ff403e8370" providerId="ADAL" clId="{6E7879F5-51B2-4ED5-AAB1-9F3E8D15011E}" dt="2020-02-25T22:07:46.199" v="2341" actId="478"/>
          <ac:spMkLst>
            <pc:docMk/>
            <pc:sldMk cId="4238554165" sldId="271"/>
            <ac:spMk id="6" creationId="{141E898A-77B1-4480-9B42-D9BB7BA73CD1}"/>
          </ac:spMkLst>
        </pc:spChg>
        <pc:spChg chg="mod">
          <ac:chgData name="Jon Anderson" userId="f095cfe6-fed1-4b43-a2ec-79ff403e8370" providerId="ADAL" clId="{6E7879F5-51B2-4ED5-AAB1-9F3E8D15011E}" dt="2020-02-29T23:03:30.605" v="2770" actId="26606"/>
          <ac:spMkLst>
            <pc:docMk/>
            <pc:sldMk cId="4238554165" sldId="271"/>
            <ac:spMk id="7" creationId="{DC7B332C-4881-4BCE-997F-9C53B6BBC396}"/>
          </ac:spMkLst>
        </pc:spChg>
        <pc:spChg chg="del">
          <ac:chgData name="Jon Anderson" userId="f095cfe6-fed1-4b43-a2ec-79ff403e8370" providerId="ADAL" clId="{6E7879F5-51B2-4ED5-AAB1-9F3E8D15011E}" dt="2020-02-29T23:03:30.605" v="2770" actId="26606"/>
          <ac:spMkLst>
            <pc:docMk/>
            <pc:sldMk cId="4238554165" sldId="271"/>
            <ac:spMk id="19" creationId="{6D6CDB20-394C-4D51-9C5B-8751E21338DC}"/>
          </ac:spMkLst>
        </pc:spChg>
        <pc:spChg chg="del">
          <ac:chgData name="Jon Anderson" userId="f095cfe6-fed1-4b43-a2ec-79ff403e8370" providerId="ADAL" clId="{6E7879F5-51B2-4ED5-AAB1-9F3E8D15011E}" dt="2020-02-29T23:03:30.605" v="2770" actId="26606"/>
          <ac:spMkLst>
            <pc:docMk/>
            <pc:sldMk cId="4238554165" sldId="271"/>
            <ac:spMk id="21" creationId="{46DFD1E0-DCA7-47E6-B78B-6ECDDF873DD6}"/>
          </ac:spMkLst>
        </pc:spChg>
        <pc:spChg chg="del">
          <ac:chgData name="Jon Anderson" userId="f095cfe6-fed1-4b43-a2ec-79ff403e8370" providerId="ADAL" clId="{6E7879F5-51B2-4ED5-AAB1-9F3E8D15011E}" dt="2020-02-29T23:03:30.605" v="2770" actId="26606"/>
          <ac:spMkLst>
            <pc:docMk/>
            <pc:sldMk cId="4238554165" sldId="271"/>
            <ac:spMk id="23" creationId="{8AAB0B1E-BB97-40E0-8DCD-D1197A0E1D6A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238554165" sldId="271"/>
            <ac:spMk id="28" creationId="{64F519EA-836C-4E21-87EE-CE7AB018636F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238554165" sldId="271"/>
            <ac:spMk id="30" creationId="{E3E51905-F374-4E1A-97CF-B741584B74D5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4238554165" sldId="271"/>
            <ac:spMk id="32" creationId="{A210685A-6235-45A7-850D-A6F555466EF7}"/>
          </ac:spMkLst>
        </pc:spChg>
        <pc:grpChg chg="add del">
          <ac:chgData name="Jon Anderson" userId="f095cfe6-fed1-4b43-a2ec-79ff403e8370" providerId="ADAL" clId="{6E7879F5-51B2-4ED5-AAB1-9F3E8D15011E}" dt="2020-03-03T15:15:24.005" v="3679"/>
          <ac:grpSpMkLst>
            <pc:docMk/>
            <pc:sldMk cId="4238554165" sldId="271"/>
            <ac:grpSpMk id="34" creationId="{C833A70A-9722-46F0-A5EB-C72F78747079}"/>
          </ac:grpSpMkLst>
        </pc:grpChg>
        <pc:picChg chg="del">
          <ac:chgData name="Jon Anderson" userId="f095cfe6-fed1-4b43-a2ec-79ff403e8370" providerId="ADAL" clId="{6E7879F5-51B2-4ED5-AAB1-9F3E8D15011E}" dt="2020-02-25T22:07:36.898" v="2339" actId="478"/>
          <ac:picMkLst>
            <pc:docMk/>
            <pc:sldMk cId="4238554165" sldId="271"/>
            <ac:picMk id="4" creationId="{CFF2397A-3DE8-4D36-9AAD-3F45E2FB4817}"/>
          </ac:picMkLst>
        </pc:picChg>
        <pc:picChg chg="del">
          <ac:chgData name="Jon Anderson" userId="f095cfe6-fed1-4b43-a2ec-79ff403e8370" providerId="ADAL" clId="{6E7879F5-51B2-4ED5-AAB1-9F3E8D15011E}" dt="2020-02-25T22:07:37.332" v="2340" actId="478"/>
          <ac:picMkLst>
            <pc:docMk/>
            <pc:sldMk cId="4238554165" sldId="271"/>
            <ac:picMk id="5" creationId="{C4290F0A-5993-4246-B624-AE554E7215AE}"/>
          </ac:picMkLst>
        </pc:picChg>
      </pc:sldChg>
      <pc:sldChg chg="addSp delSp modSp add delDesignElem">
        <pc:chgData name="Jon Anderson" userId="f095cfe6-fed1-4b43-a2ec-79ff403e8370" providerId="ADAL" clId="{6E7879F5-51B2-4ED5-AAB1-9F3E8D15011E}" dt="2020-03-03T15:15:24.005" v="3679"/>
        <pc:sldMkLst>
          <pc:docMk/>
          <pc:sldMk cId="73032860" sldId="272"/>
        </pc:sldMkLst>
        <pc:spChg chg="mod">
          <ac:chgData name="Jon Anderson" userId="f095cfe6-fed1-4b43-a2ec-79ff403e8370" providerId="ADAL" clId="{6E7879F5-51B2-4ED5-AAB1-9F3E8D15011E}" dt="2020-03-03T14:58:57.718" v="3369" actId="20577"/>
          <ac:spMkLst>
            <pc:docMk/>
            <pc:sldMk cId="73032860" sldId="272"/>
            <ac:spMk id="2" creationId="{0AF32091-86BE-40BF-A526-248924A12EE9}"/>
          </ac:spMkLst>
        </pc:spChg>
        <pc:spChg chg="mod">
          <ac:chgData name="Jon Anderson" userId="f095cfe6-fed1-4b43-a2ec-79ff403e8370" providerId="ADAL" clId="{6E7879F5-51B2-4ED5-AAB1-9F3E8D15011E}" dt="2020-03-03T14:59:19.526" v="3374"/>
          <ac:spMkLst>
            <pc:docMk/>
            <pc:sldMk cId="73032860" sldId="272"/>
            <ac:spMk id="3" creationId="{B5406FB1-D8A0-49A1-A388-5BF254159E81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73032860" sldId="272"/>
            <ac:spMk id="8" creationId="{B775CD93-9DF2-48CB-9F57-1BCA9A46C7FA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73032860" sldId="272"/>
            <ac:spMk id="10" creationId="{6166C6D1-23AC-49C4-BA07-238E4E9F8CEB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73032860" sldId="272"/>
            <ac:spMk id="12" creationId="{E186B68C-84BC-4A6E-99D1-EE87483C1349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73032860" sldId="272"/>
            <ac:spMk id="14" creationId="{1C091803-41C2-48E0-9228-5148460C7479}"/>
          </ac:spMkLst>
        </pc:spChg>
      </pc:sldChg>
      <pc:sldChg chg="modSp add del">
        <pc:chgData name="Jon Anderson" userId="f095cfe6-fed1-4b43-a2ec-79ff403e8370" providerId="ADAL" clId="{6E7879F5-51B2-4ED5-AAB1-9F3E8D15011E}" dt="2020-02-25T22:13:56.055" v="2768" actId="2696"/>
        <pc:sldMkLst>
          <pc:docMk/>
          <pc:sldMk cId="1951429359" sldId="273"/>
        </pc:sldMkLst>
        <pc:spChg chg="mod">
          <ac:chgData name="Jon Anderson" userId="f095cfe6-fed1-4b43-a2ec-79ff403e8370" providerId="ADAL" clId="{6E7879F5-51B2-4ED5-AAB1-9F3E8D15011E}" dt="2020-02-25T22:13:48.405" v="2766" actId="20577"/>
          <ac:spMkLst>
            <pc:docMk/>
            <pc:sldMk cId="1951429359" sldId="273"/>
            <ac:spMk id="2" creationId="{0AF32091-86BE-40BF-A526-248924A12EE9}"/>
          </ac:spMkLst>
        </pc:spChg>
      </pc:sldChg>
      <pc:sldChg chg="modSp add del">
        <pc:chgData name="Jon Anderson" userId="f095cfe6-fed1-4b43-a2ec-79ff403e8370" providerId="ADAL" clId="{6E7879F5-51B2-4ED5-AAB1-9F3E8D15011E}" dt="2020-02-25T22:13:06.570" v="2706" actId="2696"/>
        <pc:sldMkLst>
          <pc:docMk/>
          <pc:sldMk cId="2119192172" sldId="273"/>
        </pc:sldMkLst>
        <pc:spChg chg="mod">
          <ac:chgData name="Jon Anderson" userId="f095cfe6-fed1-4b43-a2ec-79ff403e8370" providerId="ADAL" clId="{6E7879F5-51B2-4ED5-AAB1-9F3E8D15011E}" dt="2020-02-25T22:12:28.102" v="2679" actId="20577"/>
          <ac:spMkLst>
            <pc:docMk/>
            <pc:sldMk cId="2119192172" sldId="273"/>
            <ac:spMk id="2" creationId="{0AF32091-86BE-40BF-A526-248924A12EE9}"/>
          </ac:spMkLst>
        </pc:spChg>
      </pc:sldChg>
      <pc:sldChg chg="addSp delSp delDesignElem">
        <pc:chgData name="Jon Anderson" userId="f095cfe6-fed1-4b43-a2ec-79ff403e8370" providerId="ADAL" clId="{6E7879F5-51B2-4ED5-AAB1-9F3E8D15011E}" dt="2020-03-03T15:15:24.005" v="3679"/>
        <pc:sldMkLst>
          <pc:docMk/>
          <pc:sldMk cId="3318053949" sldId="273"/>
        </pc:sldMkLst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318053949" sldId="273"/>
            <ac:spMk id="8" creationId="{C3896A03-3945-419A-B66B-4EE266EDD152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318053949" sldId="273"/>
            <ac:spMk id="10" creationId="{B34F5AD2-EDBD-4BBD-A55C-EAFFD0C7097A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318053949" sldId="273"/>
            <ac:spMk id="12" creationId="{6832F003-FCA6-4CFB-A2EA-308F3AA257D1}"/>
          </ac:spMkLst>
        </pc:spChg>
      </pc:sldChg>
      <pc:sldChg chg="addSp delSp delDesignElem">
        <pc:chgData name="Jon Anderson" userId="f095cfe6-fed1-4b43-a2ec-79ff403e8370" providerId="ADAL" clId="{6E7879F5-51B2-4ED5-AAB1-9F3E8D15011E}" dt="2020-03-03T15:15:24.005" v="3679"/>
        <pc:sldMkLst>
          <pc:docMk/>
          <pc:sldMk cId="1569099434" sldId="274"/>
        </pc:sldMkLst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569099434" sldId="274"/>
            <ac:spMk id="8" creationId="{D8386171-E87D-46AB-8718-4CE2A88748BD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569099434" sldId="274"/>
            <ac:spMk id="10" creationId="{207CB456-8849-413C-8210-B663779A32E0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1569099434" sldId="274"/>
            <ac:spMk id="12" creationId="{E513936D-D1EB-4E42-A97F-942BA1F3DFA7}"/>
          </ac:spMkLst>
        </pc:spChg>
      </pc:sldChg>
      <pc:sldChg chg="add del">
        <pc:chgData name="Jon Anderson" userId="f095cfe6-fed1-4b43-a2ec-79ff403e8370" providerId="ADAL" clId="{6E7879F5-51B2-4ED5-AAB1-9F3E8D15011E}" dt="2020-02-25T22:13:57.955" v="2769" actId="2696"/>
        <pc:sldMkLst>
          <pc:docMk/>
          <pc:sldMk cId="1875395456" sldId="274"/>
        </pc:sldMkLst>
      </pc:sldChg>
      <pc:sldChg chg="modSp add del">
        <pc:chgData name="Jon Anderson" userId="f095cfe6-fed1-4b43-a2ec-79ff403e8370" providerId="ADAL" clId="{6E7879F5-51B2-4ED5-AAB1-9F3E8D15011E}" dt="2020-02-25T22:13:13.137" v="2709" actId="2696"/>
        <pc:sldMkLst>
          <pc:docMk/>
          <pc:sldMk cId="3223846770" sldId="274"/>
        </pc:sldMkLst>
        <pc:spChg chg="mod">
          <ac:chgData name="Jon Anderson" userId="f095cfe6-fed1-4b43-a2ec-79ff403e8370" providerId="ADAL" clId="{6E7879F5-51B2-4ED5-AAB1-9F3E8D15011E}" dt="2020-02-25T22:12:45.136" v="2703" actId="20577"/>
          <ac:spMkLst>
            <pc:docMk/>
            <pc:sldMk cId="3223846770" sldId="274"/>
            <ac:spMk id="2" creationId="{0AF32091-86BE-40BF-A526-248924A12EE9}"/>
          </ac:spMkLst>
        </pc:spChg>
      </pc:sldChg>
      <pc:sldChg chg="addSp delSp modSp delDesignElem">
        <pc:chgData name="Jon Anderson" userId="f095cfe6-fed1-4b43-a2ec-79ff403e8370" providerId="ADAL" clId="{6E7879F5-51B2-4ED5-AAB1-9F3E8D15011E}" dt="2020-03-03T15:15:24.005" v="3679"/>
        <pc:sldMkLst>
          <pc:docMk/>
          <pc:sldMk cId="3286408784" sldId="275"/>
        </pc:sldMkLst>
        <pc:spChg chg="mod">
          <ac:chgData name="Jon Anderson" userId="f095cfe6-fed1-4b43-a2ec-79ff403e8370" providerId="ADAL" clId="{6E7879F5-51B2-4ED5-AAB1-9F3E8D15011E}" dt="2020-02-29T23:06:33.756" v="2786" actId="26606"/>
          <ac:spMkLst>
            <pc:docMk/>
            <pc:sldMk cId="3286408784" sldId="275"/>
            <ac:spMk id="2" creationId="{6B1DC75C-CAF4-4CC9-9CCC-1F567FEF6F5A}"/>
          </ac:spMkLst>
        </pc:spChg>
        <pc:spChg chg="mod">
          <ac:chgData name="Jon Anderson" userId="f095cfe6-fed1-4b43-a2ec-79ff403e8370" providerId="ADAL" clId="{6E7879F5-51B2-4ED5-AAB1-9F3E8D15011E}" dt="2020-02-29T23:08:27.332" v="2972" actId="113"/>
          <ac:spMkLst>
            <pc:docMk/>
            <pc:sldMk cId="3286408784" sldId="275"/>
            <ac:spMk id="7" creationId="{DC7B332C-4881-4BCE-997F-9C53B6BBC396}"/>
          </ac:spMkLst>
        </pc:spChg>
        <pc:spChg chg="del">
          <ac:chgData name="Jon Anderson" userId="f095cfe6-fed1-4b43-a2ec-79ff403e8370" providerId="ADAL" clId="{6E7879F5-51B2-4ED5-AAB1-9F3E8D15011E}" dt="2020-02-29T23:06:33.756" v="2786" actId="26606"/>
          <ac:spMkLst>
            <pc:docMk/>
            <pc:sldMk cId="3286408784" sldId="275"/>
            <ac:spMk id="19" creationId="{6D6CDB20-394C-4D51-9C5B-8751E21338DC}"/>
          </ac:spMkLst>
        </pc:spChg>
        <pc:spChg chg="del">
          <ac:chgData name="Jon Anderson" userId="f095cfe6-fed1-4b43-a2ec-79ff403e8370" providerId="ADAL" clId="{6E7879F5-51B2-4ED5-AAB1-9F3E8D15011E}" dt="2020-02-29T23:06:33.756" v="2786" actId="26606"/>
          <ac:spMkLst>
            <pc:docMk/>
            <pc:sldMk cId="3286408784" sldId="275"/>
            <ac:spMk id="21" creationId="{46DFD1E0-DCA7-47E6-B78B-6ECDDF873DD6}"/>
          </ac:spMkLst>
        </pc:spChg>
        <pc:spChg chg="del">
          <ac:chgData name="Jon Anderson" userId="f095cfe6-fed1-4b43-a2ec-79ff403e8370" providerId="ADAL" clId="{6E7879F5-51B2-4ED5-AAB1-9F3E8D15011E}" dt="2020-02-29T23:06:33.756" v="2786" actId="26606"/>
          <ac:spMkLst>
            <pc:docMk/>
            <pc:sldMk cId="3286408784" sldId="275"/>
            <ac:spMk id="23" creationId="{8AAB0B1E-BB97-40E0-8DCD-D1197A0E1D6A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286408784" sldId="275"/>
            <ac:spMk id="28" creationId="{64F519EA-836C-4E21-87EE-CE7AB018636F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286408784" sldId="275"/>
            <ac:spMk id="30" creationId="{E3E51905-F374-4E1A-97CF-B741584B74D5}"/>
          </ac:spMkLst>
        </pc:spChg>
        <pc:spChg chg="add del">
          <ac:chgData name="Jon Anderson" userId="f095cfe6-fed1-4b43-a2ec-79ff403e8370" providerId="ADAL" clId="{6E7879F5-51B2-4ED5-AAB1-9F3E8D15011E}" dt="2020-03-03T15:15:24.005" v="3679"/>
          <ac:spMkLst>
            <pc:docMk/>
            <pc:sldMk cId="3286408784" sldId="275"/>
            <ac:spMk id="32" creationId="{A210685A-6235-45A7-850D-A6F555466EF7}"/>
          </ac:spMkLst>
        </pc:spChg>
        <pc:grpChg chg="add del">
          <ac:chgData name="Jon Anderson" userId="f095cfe6-fed1-4b43-a2ec-79ff403e8370" providerId="ADAL" clId="{6E7879F5-51B2-4ED5-AAB1-9F3E8D15011E}" dt="2020-03-03T15:15:24.005" v="3679"/>
          <ac:grpSpMkLst>
            <pc:docMk/>
            <pc:sldMk cId="3286408784" sldId="275"/>
            <ac:grpSpMk id="34" creationId="{C833A70A-9722-46F0-A5EB-C72F78747079}"/>
          </ac:grpSpMkLst>
        </pc:grpChg>
      </pc:sldChg>
      <pc:sldChg chg="addSp delSp modSp">
        <pc:chgData name="Jon Anderson" userId="f095cfe6-fed1-4b43-a2ec-79ff403e8370" providerId="ADAL" clId="{6E7879F5-51B2-4ED5-AAB1-9F3E8D15011E}" dt="2020-02-29T23:10:26.085" v="3017" actId="26606"/>
        <pc:sldMkLst>
          <pc:docMk/>
          <pc:sldMk cId="1175369267" sldId="276"/>
        </pc:sldMkLst>
        <pc:spChg chg="mod">
          <ac:chgData name="Jon Anderson" userId="f095cfe6-fed1-4b43-a2ec-79ff403e8370" providerId="ADAL" clId="{6E7879F5-51B2-4ED5-AAB1-9F3E8D15011E}" dt="2020-02-29T23:10:26.085" v="3017" actId="26606"/>
          <ac:spMkLst>
            <pc:docMk/>
            <pc:sldMk cId="1175369267" sldId="276"/>
            <ac:spMk id="2" creationId="{6B1DC75C-CAF4-4CC9-9CCC-1F567FEF6F5A}"/>
          </ac:spMkLst>
        </pc:spChg>
        <pc:spChg chg="mod">
          <ac:chgData name="Jon Anderson" userId="f095cfe6-fed1-4b43-a2ec-79ff403e8370" providerId="ADAL" clId="{6E7879F5-51B2-4ED5-AAB1-9F3E8D15011E}" dt="2020-02-29T23:10:26.085" v="3017" actId="26606"/>
          <ac:spMkLst>
            <pc:docMk/>
            <pc:sldMk cId="1175369267" sldId="276"/>
            <ac:spMk id="7" creationId="{DC7B332C-4881-4BCE-997F-9C53B6BBC396}"/>
          </ac:spMkLst>
        </pc:spChg>
        <pc:spChg chg="add del">
          <ac:chgData name="Jon Anderson" userId="f095cfe6-fed1-4b43-a2ec-79ff403e8370" providerId="ADAL" clId="{6E7879F5-51B2-4ED5-AAB1-9F3E8D15011E}" dt="2020-02-29T23:10:26.085" v="3017" actId="26606"/>
          <ac:spMkLst>
            <pc:docMk/>
            <pc:sldMk cId="1175369267" sldId="276"/>
            <ac:spMk id="12" creationId="{1C799903-48D5-4A31-A1A2-541072D9771E}"/>
          </ac:spMkLst>
        </pc:spChg>
        <pc:spChg chg="add del">
          <ac:chgData name="Jon Anderson" userId="f095cfe6-fed1-4b43-a2ec-79ff403e8370" providerId="ADAL" clId="{6E7879F5-51B2-4ED5-AAB1-9F3E8D15011E}" dt="2020-02-29T23:10:26.085" v="3017" actId="26606"/>
          <ac:spMkLst>
            <pc:docMk/>
            <pc:sldMk cId="1175369267" sldId="276"/>
            <ac:spMk id="14" creationId="{8EFFF109-FC58-4FD3-BE05-9775A1310F55}"/>
          </ac:spMkLst>
        </pc:spChg>
        <pc:spChg chg="add del">
          <ac:chgData name="Jon Anderson" userId="f095cfe6-fed1-4b43-a2ec-79ff403e8370" providerId="ADAL" clId="{6E7879F5-51B2-4ED5-AAB1-9F3E8D15011E}" dt="2020-02-29T23:10:26.085" v="3017" actId="26606"/>
          <ac:spMkLst>
            <pc:docMk/>
            <pc:sldMk cId="1175369267" sldId="276"/>
            <ac:spMk id="16" creationId="{E1B96AD6-92A9-4273-A62B-96A1C3E0BA95}"/>
          </ac:spMkLst>
        </pc:spChg>
        <pc:spChg chg="add del">
          <ac:chgData name="Jon Anderson" userId="f095cfe6-fed1-4b43-a2ec-79ff403e8370" providerId="ADAL" clId="{6E7879F5-51B2-4ED5-AAB1-9F3E8D15011E}" dt="2020-02-29T23:10:26.085" v="3017" actId="26606"/>
          <ac:spMkLst>
            <pc:docMk/>
            <pc:sldMk cId="1175369267" sldId="276"/>
            <ac:spMk id="18" creationId="{463EEC44-1BA3-44ED-81FC-A644B04B2A44}"/>
          </ac:spMkLst>
        </pc:spChg>
        <pc:spChg chg="add del">
          <ac:chgData name="Jon Anderson" userId="f095cfe6-fed1-4b43-a2ec-79ff403e8370" providerId="ADAL" clId="{6E7879F5-51B2-4ED5-AAB1-9F3E8D15011E}" dt="2020-02-29T23:09:13.873" v="3011" actId="26606"/>
          <ac:spMkLst>
            <pc:docMk/>
            <pc:sldMk cId="1175369267" sldId="276"/>
            <ac:spMk id="19" creationId="{6D6CDB20-394C-4D51-9C5B-8751E21338DC}"/>
          </ac:spMkLst>
        </pc:spChg>
        <pc:spChg chg="add del">
          <ac:chgData name="Jon Anderson" userId="f095cfe6-fed1-4b43-a2ec-79ff403e8370" providerId="ADAL" clId="{6E7879F5-51B2-4ED5-AAB1-9F3E8D15011E}" dt="2020-02-29T23:09:13.873" v="3011" actId="26606"/>
          <ac:spMkLst>
            <pc:docMk/>
            <pc:sldMk cId="1175369267" sldId="276"/>
            <ac:spMk id="21" creationId="{46DFD1E0-DCA7-47E6-B78B-6ECDDF873DD6}"/>
          </ac:spMkLst>
        </pc:spChg>
        <pc:spChg chg="add del">
          <ac:chgData name="Jon Anderson" userId="f095cfe6-fed1-4b43-a2ec-79ff403e8370" providerId="ADAL" clId="{6E7879F5-51B2-4ED5-AAB1-9F3E8D15011E}" dt="2020-02-29T23:09:13.873" v="3011" actId="26606"/>
          <ac:spMkLst>
            <pc:docMk/>
            <pc:sldMk cId="1175369267" sldId="276"/>
            <ac:spMk id="23" creationId="{8AAB0B1E-BB97-40E0-8DCD-D1197A0E1D6A}"/>
          </ac:spMkLst>
        </pc:spChg>
        <pc:spChg chg="add del">
          <ac:chgData name="Jon Anderson" userId="f095cfe6-fed1-4b43-a2ec-79ff403e8370" providerId="ADAL" clId="{6E7879F5-51B2-4ED5-AAB1-9F3E8D15011E}" dt="2020-02-29T23:09:02.001" v="3002" actId="26606"/>
          <ac:spMkLst>
            <pc:docMk/>
            <pc:sldMk cId="1175369267" sldId="276"/>
            <ac:spMk id="28" creationId="{A7D12192-08EC-4B50-8DE1-D803FABF4350}"/>
          </ac:spMkLst>
        </pc:spChg>
        <pc:spChg chg="add del">
          <ac:chgData name="Jon Anderson" userId="f095cfe6-fed1-4b43-a2ec-79ff403e8370" providerId="ADAL" clId="{6E7879F5-51B2-4ED5-AAB1-9F3E8D15011E}" dt="2020-02-29T23:09:02.001" v="3002" actId="26606"/>
          <ac:spMkLst>
            <pc:docMk/>
            <pc:sldMk cId="1175369267" sldId="276"/>
            <ac:spMk id="30" creationId="{5C9F0EA0-386F-444B-80FE-60274499D6C1}"/>
          </ac:spMkLst>
        </pc:spChg>
        <pc:spChg chg="add del">
          <ac:chgData name="Jon Anderson" userId="f095cfe6-fed1-4b43-a2ec-79ff403e8370" providerId="ADAL" clId="{6E7879F5-51B2-4ED5-AAB1-9F3E8D15011E}" dt="2020-02-29T23:09:02.001" v="3002" actId="26606"/>
          <ac:spMkLst>
            <pc:docMk/>
            <pc:sldMk cId="1175369267" sldId="276"/>
            <ac:spMk id="34" creationId="{5AB5C45D-C7A1-415B-948E-994325EF7D14}"/>
          </ac:spMkLst>
        </pc:spChg>
        <pc:spChg chg="add del">
          <ac:chgData name="Jon Anderson" userId="f095cfe6-fed1-4b43-a2ec-79ff403e8370" providerId="ADAL" clId="{6E7879F5-51B2-4ED5-AAB1-9F3E8D15011E}" dt="2020-02-29T23:09:02.001" v="3002" actId="26606"/>
          <ac:spMkLst>
            <pc:docMk/>
            <pc:sldMk cId="1175369267" sldId="276"/>
            <ac:spMk id="36" creationId="{9859105F-583F-490C-A164-DF9AC9999461}"/>
          </ac:spMkLst>
        </pc:spChg>
        <pc:spChg chg="add del">
          <ac:chgData name="Jon Anderson" userId="f095cfe6-fed1-4b43-a2ec-79ff403e8370" providerId="ADAL" clId="{6E7879F5-51B2-4ED5-AAB1-9F3E8D15011E}" dt="2020-02-29T23:09:12.870" v="3008" actId="26606"/>
          <ac:spMkLst>
            <pc:docMk/>
            <pc:sldMk cId="1175369267" sldId="276"/>
            <ac:spMk id="38" creationId="{404A7A3A-BEAE-4BC6-A163-5D0E5F8C4669}"/>
          </ac:spMkLst>
        </pc:spChg>
        <pc:spChg chg="add del">
          <ac:chgData name="Jon Anderson" userId="f095cfe6-fed1-4b43-a2ec-79ff403e8370" providerId="ADAL" clId="{6E7879F5-51B2-4ED5-AAB1-9F3E8D15011E}" dt="2020-02-29T23:09:12.870" v="3008" actId="26606"/>
          <ac:spMkLst>
            <pc:docMk/>
            <pc:sldMk cId="1175369267" sldId="276"/>
            <ac:spMk id="40" creationId="{12ED3B7D-405D-4DFA-8608-B6DE7467183E}"/>
          </ac:spMkLst>
        </pc:spChg>
        <pc:spChg chg="add del">
          <ac:chgData name="Jon Anderson" userId="f095cfe6-fed1-4b43-a2ec-79ff403e8370" providerId="ADAL" clId="{6E7879F5-51B2-4ED5-AAB1-9F3E8D15011E}" dt="2020-02-29T23:09:06.812" v="3004" actId="26606"/>
          <ac:spMkLst>
            <pc:docMk/>
            <pc:sldMk cId="1175369267" sldId="276"/>
            <ac:spMk id="57" creationId="{1E234CF4-802C-4AA1-B540-36C3B838C462}"/>
          </ac:spMkLst>
        </pc:spChg>
        <pc:spChg chg="add del">
          <ac:chgData name="Jon Anderson" userId="f095cfe6-fed1-4b43-a2ec-79ff403e8370" providerId="ADAL" clId="{6E7879F5-51B2-4ED5-AAB1-9F3E8D15011E}" dt="2020-02-29T23:09:06.812" v="3004" actId="26606"/>
          <ac:spMkLst>
            <pc:docMk/>
            <pc:sldMk cId="1175369267" sldId="276"/>
            <ac:spMk id="58" creationId="{A5271697-90F1-4A23-8EF2-0179F2EAFACB}"/>
          </ac:spMkLst>
        </pc:spChg>
        <pc:spChg chg="add del">
          <ac:chgData name="Jon Anderson" userId="f095cfe6-fed1-4b43-a2ec-79ff403e8370" providerId="ADAL" clId="{6E7879F5-51B2-4ED5-AAB1-9F3E8D15011E}" dt="2020-02-29T23:09:06.812" v="3004" actId="26606"/>
          <ac:spMkLst>
            <pc:docMk/>
            <pc:sldMk cId="1175369267" sldId="276"/>
            <ac:spMk id="59" creationId="{D9F5512A-48E1-4C07-B75E-3CCC517B6804}"/>
          </ac:spMkLst>
        </pc:spChg>
        <pc:spChg chg="add del">
          <ac:chgData name="Jon Anderson" userId="f095cfe6-fed1-4b43-a2ec-79ff403e8370" providerId="ADAL" clId="{6E7879F5-51B2-4ED5-AAB1-9F3E8D15011E}" dt="2020-02-29T23:09:06.812" v="3004" actId="26606"/>
          <ac:spMkLst>
            <pc:docMk/>
            <pc:sldMk cId="1175369267" sldId="276"/>
            <ac:spMk id="60" creationId="{9D800584-727A-48CF-8223-244AD9717CAA}"/>
          </ac:spMkLst>
        </pc:spChg>
        <pc:spChg chg="add del">
          <ac:chgData name="Jon Anderson" userId="f095cfe6-fed1-4b43-a2ec-79ff403e8370" providerId="ADAL" clId="{6E7879F5-51B2-4ED5-AAB1-9F3E8D15011E}" dt="2020-02-29T23:09:11.565" v="3006" actId="26606"/>
          <ac:spMkLst>
            <pc:docMk/>
            <pc:sldMk cId="1175369267" sldId="276"/>
            <ac:spMk id="63" creationId="{8D70B121-56F4-4848-B38B-182089D909FA}"/>
          </ac:spMkLst>
        </pc:spChg>
        <pc:spChg chg="add del">
          <ac:chgData name="Jon Anderson" userId="f095cfe6-fed1-4b43-a2ec-79ff403e8370" providerId="ADAL" clId="{6E7879F5-51B2-4ED5-AAB1-9F3E8D15011E}" dt="2020-02-29T23:09:12.870" v="3008" actId="26606"/>
          <ac:spMkLst>
            <pc:docMk/>
            <pc:sldMk cId="1175369267" sldId="276"/>
            <ac:spMk id="66" creationId="{12FB12AE-71D1-47FD-9AC3-EE2C07424534}"/>
          </ac:spMkLst>
        </pc:spChg>
        <pc:spChg chg="add del">
          <ac:chgData name="Jon Anderson" userId="f095cfe6-fed1-4b43-a2ec-79ff403e8370" providerId="ADAL" clId="{6E7879F5-51B2-4ED5-AAB1-9F3E8D15011E}" dt="2020-02-29T23:09:12.870" v="3008" actId="26606"/>
          <ac:spMkLst>
            <pc:docMk/>
            <pc:sldMk cId="1175369267" sldId="276"/>
            <ac:spMk id="67" creationId="{64853C7E-3CBA-4464-865F-6044D94B1BE9}"/>
          </ac:spMkLst>
        </pc:spChg>
        <pc:spChg chg="add del">
          <ac:chgData name="Jon Anderson" userId="f095cfe6-fed1-4b43-a2ec-79ff403e8370" providerId="ADAL" clId="{6E7879F5-51B2-4ED5-AAB1-9F3E8D15011E}" dt="2020-02-29T23:09:12.870" v="3008" actId="26606"/>
          <ac:spMkLst>
            <pc:docMk/>
            <pc:sldMk cId="1175369267" sldId="276"/>
            <ac:spMk id="68" creationId="{55EFEC59-B929-4851-9DEF-9106F27979A9}"/>
          </ac:spMkLst>
        </pc:spChg>
        <pc:spChg chg="add del">
          <ac:chgData name="Jon Anderson" userId="f095cfe6-fed1-4b43-a2ec-79ff403e8370" providerId="ADAL" clId="{6E7879F5-51B2-4ED5-AAB1-9F3E8D15011E}" dt="2020-02-29T23:09:12.870" v="3008" actId="26606"/>
          <ac:spMkLst>
            <pc:docMk/>
            <pc:sldMk cId="1175369267" sldId="276"/>
            <ac:spMk id="69" creationId="{6C132392-D5FF-4588-8FA1-5BAD77BF6464}"/>
          </ac:spMkLst>
        </pc:spChg>
        <pc:spChg chg="add del">
          <ac:chgData name="Jon Anderson" userId="f095cfe6-fed1-4b43-a2ec-79ff403e8370" providerId="ADAL" clId="{6E7879F5-51B2-4ED5-AAB1-9F3E8D15011E}" dt="2020-02-29T23:09:12.870" v="3008" actId="26606"/>
          <ac:spMkLst>
            <pc:docMk/>
            <pc:sldMk cId="1175369267" sldId="276"/>
            <ac:spMk id="70" creationId="{C7EAC045-695C-4E73-9B7C-AFD6FB22DA20}"/>
          </ac:spMkLst>
        </pc:spChg>
        <pc:spChg chg="add del">
          <ac:chgData name="Jon Anderson" userId="f095cfe6-fed1-4b43-a2ec-79ff403e8370" providerId="ADAL" clId="{6E7879F5-51B2-4ED5-AAB1-9F3E8D15011E}" dt="2020-02-29T23:09:13.842" v="3010" actId="26606"/>
          <ac:spMkLst>
            <pc:docMk/>
            <pc:sldMk cId="1175369267" sldId="276"/>
            <ac:spMk id="72" creationId="{9A297797-5C89-4791-8204-AB071FA1FBCA}"/>
          </ac:spMkLst>
        </pc:spChg>
        <pc:spChg chg="add del">
          <ac:chgData name="Jon Anderson" userId="f095cfe6-fed1-4b43-a2ec-79ff403e8370" providerId="ADAL" clId="{6E7879F5-51B2-4ED5-AAB1-9F3E8D15011E}" dt="2020-02-29T23:09:13.842" v="3010" actId="26606"/>
          <ac:spMkLst>
            <pc:docMk/>
            <pc:sldMk cId="1175369267" sldId="276"/>
            <ac:spMk id="73" creationId="{569BBA9B-8F4E-4D2B-BEFA-41A475443377}"/>
          </ac:spMkLst>
        </pc:spChg>
        <pc:spChg chg="add del">
          <ac:chgData name="Jon Anderson" userId="f095cfe6-fed1-4b43-a2ec-79ff403e8370" providerId="ADAL" clId="{6E7879F5-51B2-4ED5-AAB1-9F3E8D15011E}" dt="2020-02-29T23:09:13.842" v="3010" actId="26606"/>
          <ac:spMkLst>
            <pc:docMk/>
            <pc:sldMk cId="1175369267" sldId="276"/>
            <ac:spMk id="74" creationId="{851012D1-8033-40B1-9EC0-91390FFC7403}"/>
          </ac:spMkLst>
        </pc:spChg>
        <pc:spChg chg="add del">
          <ac:chgData name="Jon Anderson" userId="f095cfe6-fed1-4b43-a2ec-79ff403e8370" providerId="ADAL" clId="{6E7879F5-51B2-4ED5-AAB1-9F3E8D15011E}" dt="2020-02-29T23:09:13.842" v="3010" actId="26606"/>
          <ac:spMkLst>
            <pc:docMk/>
            <pc:sldMk cId="1175369267" sldId="276"/>
            <ac:spMk id="75" creationId="{2E80C965-DB6D-4F81-9E9E-B027384D0BD6}"/>
          </ac:spMkLst>
        </pc:spChg>
        <pc:spChg chg="add del">
          <ac:chgData name="Jon Anderson" userId="f095cfe6-fed1-4b43-a2ec-79ff403e8370" providerId="ADAL" clId="{6E7879F5-51B2-4ED5-AAB1-9F3E8D15011E}" dt="2020-02-29T23:09:13.842" v="3010" actId="26606"/>
          <ac:spMkLst>
            <pc:docMk/>
            <pc:sldMk cId="1175369267" sldId="276"/>
            <ac:spMk id="76" creationId="{D291F021-C45C-4D44-A2B8-A789E386CC42}"/>
          </ac:spMkLst>
        </pc:spChg>
        <pc:grpChg chg="add del">
          <ac:chgData name="Jon Anderson" userId="f095cfe6-fed1-4b43-a2ec-79ff403e8370" providerId="ADAL" clId="{6E7879F5-51B2-4ED5-AAB1-9F3E8D15011E}" dt="2020-02-29T23:09:06.812" v="3004" actId="26606"/>
          <ac:grpSpMkLst>
            <pc:docMk/>
            <pc:sldMk cId="1175369267" sldId="276"/>
            <ac:grpSpMk id="61" creationId="{B0CED441-B73B-4907-9AF2-614CEAC6A182}"/>
          </ac:grpSpMkLst>
        </pc:grpChg>
        <pc:picChg chg="add del">
          <ac:chgData name="Jon Anderson" userId="f095cfe6-fed1-4b43-a2ec-79ff403e8370" providerId="ADAL" clId="{6E7879F5-51B2-4ED5-AAB1-9F3E8D15011E}" dt="2020-02-29T23:09:02.001" v="3002" actId="26606"/>
          <ac:picMkLst>
            <pc:docMk/>
            <pc:sldMk cId="1175369267" sldId="276"/>
            <ac:picMk id="32" creationId="{62D6955C-623F-4E24-BDCB-C554684CBFD8}"/>
          </ac:picMkLst>
        </pc:picChg>
        <pc:cxnChg chg="add del">
          <ac:chgData name="Jon Anderson" userId="f095cfe6-fed1-4b43-a2ec-79ff403e8370" providerId="ADAL" clId="{6E7879F5-51B2-4ED5-AAB1-9F3E8D15011E}" dt="2020-02-29T23:09:11.565" v="3006" actId="26606"/>
          <ac:cxnSpMkLst>
            <pc:docMk/>
            <pc:sldMk cId="1175369267" sldId="276"/>
            <ac:cxnSpMk id="64" creationId="{2D72A2C9-F3CA-4216-8BAD-FA4C970C3C4E}"/>
          </ac:cxnSpMkLst>
        </pc:cxnChg>
      </pc:sldChg>
      <pc:sldChg chg="modSp add">
        <pc:chgData name="Jon Anderson" userId="f095cfe6-fed1-4b43-a2ec-79ff403e8370" providerId="ADAL" clId="{6E7879F5-51B2-4ED5-AAB1-9F3E8D15011E}" dt="2020-03-03T15:37:16.952" v="3884" actId="20577"/>
        <pc:sldMkLst>
          <pc:docMk/>
          <pc:sldMk cId="1321642796" sldId="277"/>
        </pc:sldMkLst>
        <pc:spChg chg="mod">
          <ac:chgData name="Jon Anderson" userId="f095cfe6-fed1-4b43-a2ec-79ff403e8370" providerId="ADAL" clId="{6E7879F5-51B2-4ED5-AAB1-9F3E8D15011E}" dt="2020-03-03T15:26:47.128" v="3783" actId="20577"/>
          <ac:spMkLst>
            <pc:docMk/>
            <pc:sldMk cId="1321642796" sldId="277"/>
            <ac:spMk id="2" creationId="{FE109EC7-CD28-4DC7-B1A7-FA8B02DC915D}"/>
          </ac:spMkLst>
        </pc:spChg>
        <pc:spChg chg="mod">
          <ac:chgData name="Jon Anderson" userId="f095cfe6-fed1-4b43-a2ec-79ff403e8370" providerId="ADAL" clId="{6E7879F5-51B2-4ED5-AAB1-9F3E8D15011E}" dt="2020-03-03T15:37:16.952" v="3884" actId="20577"/>
          <ac:spMkLst>
            <pc:docMk/>
            <pc:sldMk cId="1321642796" sldId="277"/>
            <ac:spMk id="3" creationId="{B0FC0746-822C-4F7E-807B-A19D543BC8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E1F2-E857-4E6E-A248-D3095F0F9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53A002-6DA7-4B83-B43C-889866659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54F09-5AD8-470C-A8C9-71AE6C904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CD310-9348-4912-A90E-5F2F822D2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169DA-3FB9-4D4D-9957-F1CCDC3AE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7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8868D-7250-4F18-8DA9-D6EB8431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A69D21-BEF5-4D4E-A6D4-757D8CAD6D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3905D3-8355-4544-8AD0-3385C326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94058-7581-496A-80CE-F02D2A50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71B6A-1E51-4467-ADD4-A024D0CED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1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FB5B4C-0B2A-488C-A856-2E6FABAFBD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78F772-6FD6-4F36-98E2-6CB67FD2BE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E07FE-7BC5-4A6F-898F-B0D6CDCB3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65E6E-FEE5-4ABC-A481-73822D71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0D006-5811-456A-B143-E4A323E8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99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56381-0B85-4DF6-AF7F-CE1417293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C4FA2-55F1-4FBA-A22A-5A14B62A0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06385-9550-4A7E-B876-AB148E18F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3F2A3-3BD0-4986-A038-11509D03F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05594-7B7F-4C20-AB78-A7F8A4A65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2DD30-C433-4244-9061-7867E2BA9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C8AF4-6D79-4796-BE82-6D5506A5C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5C753-4A09-4CC5-A04D-AA324384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7B0AE-C86B-46DE-A44C-DAB2DDD4E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F798F-5ED7-4629-B4BC-8777DBF1C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4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CD5B2-F167-41F8-A732-B5D0DA853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630265-8B14-422E-AC39-B8B267B981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DF8F9-12CC-407E-BC5A-15DAC23EAB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193422-7182-4CB5-8FE2-8217B96C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2BECE7-B732-408F-B765-184D0E33E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B34D7-D205-44B7-BF83-8E4EEF380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01145-79CF-4ECC-96FE-0D6B94EA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CBF4E-A33B-47C5-8C25-5A6949AD2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5BA6C1-428F-4EA5-9550-FACD87C430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3D36A4-FA7C-4BEF-B13F-47EE101FE0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F1D244-CC31-4ECA-A201-87F8C9D755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D300A0-B4A7-43E1-A279-48DCEC92C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DC71C-60EA-4B79-A6CA-5A390AD1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547EFA-3B45-4DF1-991A-D21AF3056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4C5DE-C487-4BAF-8958-F794D3600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E07B20-7A37-4F81-B6D8-2F98C35D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621A5-34BC-4376-942C-BB9F58BF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9422CB-0C06-441C-B792-B179C61A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79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3C8CA-E8F2-4AF9-A754-0ADB20BC1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75B896-9C8D-4A58-BEAB-EAC02DEC7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9AB41-A40C-4AE2-B2AA-4B290C31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1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602CD-DADF-46DF-A3C9-E5DFB404F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6BF0C-6AAC-46A9-9026-DEC0D741A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91A51D-2542-4F13-8015-64E797E185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17A4C-5855-43E6-BB7E-65C559D7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9E63F-33E2-4BC6-801A-B9FCE5CC1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90EBF-5518-40FB-AC6F-C2DCF2A92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3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DE189-2543-47FA-91F8-1D20AD86C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82C426-66FA-4163-894C-F7C566597E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E55990-157A-4339-82A8-BDC54272F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1C936-9B0C-47D0-943C-98CFA1EF0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54EDA-B608-43DC-9E9A-4676E96C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67BF5-E1D8-48BA-B30C-9894E0C81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2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3C6D0C-7F59-4539-B8B1-6EE3BB38D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0E75F-8269-4941-B6DA-D0EDE2C93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7E19E-7C50-4C0F-B376-61CBD9033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2FC1-72FE-4471-B03D-92B418573C8F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06882-CD24-4189-8FDC-A4C464D24F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D0E2D-CD5E-42F5-B27B-E3EEFB0C9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B82AD-C1F5-4C00-8BFC-99563B334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80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iketerrill.net/2016/05/08/how-to-inventory-dell-bios-and-uefi-settings-with-configmgr-part-1/" TargetMode="External"/><Relationship Id="rId2" Type="http://schemas.openxmlformats.org/officeDocument/2006/relationships/hyperlink" Target="https://miketerrill.net/2016/03/22/how-to-inventory-lenovo-bios-and-uefi-settings-with-configmg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keterrill.net/2016/01/31/how-to-inventory-hp-bios-and-uefi-settings-with-configmgr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hp.com/pub/caps-softpaq/cmit/HP_Driverpack_Matrix_x64.html" TargetMode="External"/><Relationship Id="rId2" Type="http://schemas.openxmlformats.org/officeDocument/2006/relationships/hyperlink" Target="https://www.dell.com/support/article/us/en/19/sln312414/dell-command-deploy-driver-packs-for-enterprise-client-os-deployment?lang=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lenovo.com/us/en/solutions/ht07498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scconfigmgr.com/modern-driver-managemen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erver.domain.local/ConfigMgrWebService/ConfigMgr.asm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1"/>
            <a:ext cx="12191990" cy="37425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373F98-A287-4A46-905E-27C869389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5558" y="637763"/>
            <a:ext cx="9889797" cy="2874471"/>
          </a:xfrm>
        </p:spPr>
        <p:txBody>
          <a:bodyPr anchor="ctr">
            <a:normAutofit/>
          </a:bodyPr>
          <a:lstStyle/>
          <a:p>
            <a:pPr algn="l"/>
            <a:r>
              <a:rPr lang="en-US" sz="7200" dirty="0">
                <a:solidFill>
                  <a:schemeClr val="bg1"/>
                </a:solidFill>
              </a:rPr>
              <a:t>Drivers / BIOS / Firmware</a:t>
            </a:r>
            <a:br>
              <a:rPr lang="en-US" sz="7200" dirty="0">
                <a:solidFill>
                  <a:schemeClr val="bg1"/>
                </a:solidFill>
              </a:rPr>
            </a:br>
            <a:r>
              <a:rPr lang="en-US" sz="5400" dirty="0">
                <a:solidFill>
                  <a:schemeClr val="bg1"/>
                </a:solidFill>
              </a:rPr>
              <a:t>Installing, Updating, and Managing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3742597"/>
            <a:ext cx="12191990" cy="31154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81EAB3-EADD-4AD4-B266-D711F82A6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558" y="4307684"/>
            <a:ext cx="9544153" cy="1906846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/>
              <a:t>Jon Anderson - @</a:t>
            </a:r>
            <a:r>
              <a:rPr lang="en-US" sz="3200" dirty="0" err="1"/>
              <a:t>ConfigJon</a:t>
            </a:r>
            <a:endParaRPr lang="en-US" sz="3200" dirty="0"/>
          </a:p>
          <a:p>
            <a:pPr algn="l"/>
            <a:r>
              <a:rPr lang="en-US" dirty="0"/>
              <a:t>Senior Systems Consultant at Now Micro, Inc.</a:t>
            </a:r>
          </a:p>
          <a:p>
            <a:pPr algn="l"/>
            <a:r>
              <a:rPr lang="en-US" dirty="0" err="1"/>
              <a:t>BrainStorm</a:t>
            </a:r>
            <a:r>
              <a:rPr lang="en-US" dirty="0"/>
              <a:t> 2020, Wisconsin Dells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32F003-FCA6-4CFB-A2EA-308F3AA25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1180" y="4101097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32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32091-86BE-40BF-A526-248924A12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Existing Hardware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06FB1-D8A0-49A1-A388-5BF254159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When to update drivers and BIOS / Firmware?</a:t>
            </a:r>
          </a:p>
          <a:p>
            <a:r>
              <a:rPr lang="en-US" sz="2400" dirty="0"/>
              <a:t>Individual packages with scripted silent install</a:t>
            </a:r>
          </a:p>
          <a:p>
            <a:r>
              <a:rPr lang="en-US" sz="2400" dirty="0"/>
              <a:t>Vendor update catalogs and third-party updates in Configuration Manager</a:t>
            </a:r>
          </a:p>
          <a:p>
            <a:r>
              <a:rPr lang="en-US" sz="2400" dirty="0"/>
              <a:t>Microsoft Surface updates through WSUS</a:t>
            </a:r>
          </a:p>
        </p:txBody>
      </p:sp>
    </p:spTree>
    <p:extLst>
      <p:ext uri="{BB962C8B-B14F-4D97-AF65-F5344CB8AC3E}">
        <p14:creationId xmlns:p14="http://schemas.microsoft.com/office/powerpoint/2010/main" val="200882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1D9287-6130-4420-BC36-A4201D27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Vendor Tools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30E74-37B7-4326-98EA-FB59650BF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1257082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Dell Command | Update</a:t>
            </a:r>
          </a:p>
          <a:p>
            <a:r>
              <a:rPr lang="en-US" sz="2400" dirty="0"/>
              <a:t>HP Image Assistant</a:t>
            </a:r>
          </a:p>
          <a:p>
            <a:r>
              <a:rPr lang="en-US" sz="2400" dirty="0"/>
              <a:t>Lenovo System Update / Update Retriever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6201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27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29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31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DC75C-CAF4-4CC9-9CCC-1F567FE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 Command Update</a:t>
            </a:r>
          </a:p>
        </p:txBody>
      </p:sp>
      <p:grpSp>
        <p:nvGrpSpPr>
          <p:cNvPr id="63" name="Group 33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35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C7B332C-4881-4BCE-997F-9C53B6BBC396}"/>
              </a:ext>
            </a:extLst>
          </p:cNvPr>
          <p:cNvSpPr txBox="1"/>
          <p:nvPr/>
        </p:nvSpPr>
        <p:spPr>
          <a:xfrm>
            <a:off x="6229734" y="750307"/>
            <a:ext cx="5369326" cy="53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Installed on systems using a Win32 app or a UWP app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Scans local hardware then checks for updates against Dell’s website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Can also be set to scan against a local repository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Can be run on a schedule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Can be run silently from the command line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Settings can be manually configured, exported to XML and imported via command line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Dcu-cli.exe /configure                             -</a:t>
            </a:r>
            <a:r>
              <a:rPr lang="en-US" sz="2200" b="1" dirty="0" err="1"/>
              <a:t>importSettings</a:t>
            </a:r>
            <a:r>
              <a:rPr lang="en-US" sz="2200" b="1" dirty="0"/>
              <a:t>=“Settings.xml”</a:t>
            </a:r>
          </a:p>
        </p:txBody>
      </p:sp>
    </p:spTree>
    <p:extLst>
      <p:ext uri="{BB962C8B-B14F-4D97-AF65-F5344CB8AC3E}">
        <p14:creationId xmlns:p14="http://schemas.microsoft.com/office/powerpoint/2010/main" val="419205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DC75C-CAF4-4CC9-9CCC-1F567FE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Dell Command Update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35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C7B332C-4881-4BCE-997F-9C53B6BBC396}"/>
              </a:ext>
            </a:extLst>
          </p:cNvPr>
          <p:cNvSpPr txBox="1"/>
          <p:nvPr/>
        </p:nvSpPr>
        <p:spPr>
          <a:xfrm>
            <a:off x="6229734" y="750307"/>
            <a:ext cx="5369326" cy="53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Run silent commands using the </a:t>
            </a:r>
            <a:r>
              <a:rPr lang="en-US" sz="2200" b="1" dirty="0"/>
              <a:t>dcu-cli.exe </a:t>
            </a:r>
            <a:r>
              <a:rPr lang="en-US" sz="2200" dirty="0"/>
              <a:t>located in                                             </a:t>
            </a:r>
            <a:r>
              <a:rPr lang="en-US" sz="2200" b="1" dirty="0"/>
              <a:t>Program Files(x86)\Dell\</a:t>
            </a:r>
            <a:r>
              <a:rPr lang="en-US" sz="2200" b="1" dirty="0" err="1"/>
              <a:t>CommandUpdate</a:t>
            </a:r>
            <a:endParaRPr lang="en-US" sz="2200" b="1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Silently install drivers and driver updates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dcu-cli.exe /</a:t>
            </a:r>
            <a:r>
              <a:rPr lang="en-US" sz="2200" b="1" dirty="0" err="1"/>
              <a:t>applyUpdates</a:t>
            </a:r>
            <a:r>
              <a:rPr lang="en-US" sz="2200" b="1" dirty="0"/>
              <a:t> -silent         -</a:t>
            </a:r>
            <a:r>
              <a:rPr lang="en-US" sz="2200" b="1" dirty="0" err="1"/>
              <a:t>updateType</a:t>
            </a:r>
            <a:r>
              <a:rPr lang="en-US" sz="2200" b="1" dirty="0"/>
              <a:t>=driver </a:t>
            </a:r>
            <a:br>
              <a:rPr lang="en-US" sz="2200" b="1" dirty="0"/>
            </a:br>
            <a:r>
              <a:rPr lang="en-US" sz="2200" b="1" dirty="0"/>
              <a:t>-reboot=disable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Silently install BIOS and Firmware updates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dcu-cli.exe /</a:t>
            </a:r>
            <a:r>
              <a:rPr lang="en-US" sz="2200" b="1" dirty="0" err="1"/>
              <a:t>applyUpdates</a:t>
            </a:r>
            <a:r>
              <a:rPr lang="en-US" sz="2200" b="1" dirty="0"/>
              <a:t> -silent         -</a:t>
            </a:r>
            <a:r>
              <a:rPr lang="en-US" sz="2200" b="1" dirty="0" err="1"/>
              <a:t>autoSuspendBitLocker</a:t>
            </a:r>
            <a:r>
              <a:rPr lang="en-US" sz="2200" b="1" dirty="0"/>
              <a:t>=enable </a:t>
            </a:r>
            <a:br>
              <a:rPr lang="en-US" sz="2200" b="1" dirty="0"/>
            </a:br>
            <a:r>
              <a:rPr lang="en-US" sz="2200" b="1" dirty="0"/>
              <a:t>-</a:t>
            </a:r>
            <a:r>
              <a:rPr lang="en-US" sz="2200" b="1" dirty="0" err="1"/>
              <a:t>updateType</a:t>
            </a:r>
            <a:r>
              <a:rPr lang="en-US" sz="2200" b="1" dirty="0"/>
              <a:t>=</a:t>
            </a:r>
            <a:r>
              <a:rPr lang="en-US" sz="2200" b="1" dirty="0" err="1"/>
              <a:t>bios,firmware</a:t>
            </a:r>
            <a:r>
              <a:rPr lang="en-US" sz="2200" b="1" dirty="0"/>
              <a:t>                   -reboot=disable</a:t>
            </a:r>
          </a:p>
        </p:txBody>
      </p:sp>
    </p:spTree>
    <p:extLst>
      <p:ext uri="{BB962C8B-B14F-4D97-AF65-F5344CB8AC3E}">
        <p14:creationId xmlns:p14="http://schemas.microsoft.com/office/powerpoint/2010/main" val="3286408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DC75C-CAF4-4CC9-9CCC-1F567FE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5412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HP Image Assistant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7B332C-4881-4BCE-997F-9C53B6BBC396}"/>
              </a:ext>
            </a:extLst>
          </p:cNvPr>
          <p:cNvSpPr txBox="1"/>
          <p:nvPr/>
        </p:nvSpPr>
        <p:spPr>
          <a:xfrm>
            <a:off x="5029200" y="624568"/>
            <a:ext cx="6324598" cy="541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Can be run from a standalone folder without being installed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Scans local hardware then checks for updates against HP’s website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Can also be set to scan against a local repository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Can be run silently from the command line</a:t>
            </a:r>
          </a:p>
        </p:txBody>
      </p:sp>
    </p:spTree>
    <p:extLst>
      <p:ext uri="{BB962C8B-B14F-4D97-AF65-F5344CB8AC3E}">
        <p14:creationId xmlns:p14="http://schemas.microsoft.com/office/powerpoint/2010/main" val="11753692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DC75C-CAF4-4CC9-9CCC-1F567FE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4568"/>
            <a:ext cx="3766457" cy="5412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HP Image Assistant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7B332C-4881-4BCE-997F-9C53B6BBC396}"/>
              </a:ext>
            </a:extLst>
          </p:cNvPr>
          <p:cNvSpPr txBox="1"/>
          <p:nvPr/>
        </p:nvSpPr>
        <p:spPr>
          <a:xfrm>
            <a:off x="5029200" y="624568"/>
            <a:ext cx="6324598" cy="541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Silently install drivers and driver updates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HPImageAssistant.exe /</a:t>
            </a:r>
            <a:r>
              <a:rPr lang="en-US" sz="2200" b="1" dirty="0" err="1"/>
              <a:t>Operation:Analyze</a:t>
            </a:r>
            <a:r>
              <a:rPr lang="en-US" sz="2200" b="1" dirty="0"/>
              <a:t> /</a:t>
            </a:r>
            <a:r>
              <a:rPr lang="en-US" sz="2200" b="1" dirty="0" err="1"/>
              <a:t>Category:Drivers</a:t>
            </a:r>
            <a:r>
              <a:rPr lang="en-US" sz="2200" b="1" dirty="0"/>
              <a:t> /</a:t>
            </a:r>
            <a:r>
              <a:rPr lang="en-US" sz="2200" b="1" dirty="0" err="1"/>
              <a:t>Selection:all</a:t>
            </a:r>
            <a:r>
              <a:rPr lang="en-US" sz="2200" b="1" dirty="0"/>
              <a:t> /</a:t>
            </a:r>
            <a:r>
              <a:rPr lang="en-US" sz="2200" b="1" dirty="0" err="1"/>
              <a:t>Action:install</a:t>
            </a:r>
            <a:r>
              <a:rPr lang="en-US" sz="2200" b="1" dirty="0"/>
              <a:t> /Silent /</a:t>
            </a:r>
            <a:r>
              <a:rPr lang="en-US" sz="2200" b="1" dirty="0" err="1"/>
              <a:t>ReportFolder:C</a:t>
            </a:r>
            <a:r>
              <a:rPr lang="en-US" sz="2200" b="1" dirty="0"/>
              <a:t>:\HPIA\Reports /</a:t>
            </a:r>
            <a:r>
              <a:rPr lang="en-US" sz="2200" b="1" dirty="0" err="1"/>
              <a:t>SoftpaqDownloadFolder:C</a:t>
            </a:r>
            <a:r>
              <a:rPr lang="en-US" sz="2200" b="1" dirty="0"/>
              <a:t>:\HPIA\Downloads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b="1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Silently install BIOS and Firmware updates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dirty="0"/>
              <a:t>HPImageAssistant.exe /</a:t>
            </a:r>
            <a:r>
              <a:rPr lang="en-US" sz="2200" b="1" dirty="0" err="1"/>
              <a:t>Operation:Analyze</a:t>
            </a:r>
            <a:r>
              <a:rPr lang="en-US" sz="2200" b="1" dirty="0"/>
              <a:t> /</a:t>
            </a:r>
            <a:r>
              <a:rPr lang="en-US" sz="2200" b="1" dirty="0" err="1"/>
              <a:t>Category:BIOS,Firmware</a:t>
            </a:r>
            <a:r>
              <a:rPr lang="en-US" sz="2200" b="1" dirty="0"/>
              <a:t> /</a:t>
            </a:r>
            <a:r>
              <a:rPr lang="en-US" sz="2200" b="1" dirty="0" err="1"/>
              <a:t>Selection:all</a:t>
            </a:r>
            <a:r>
              <a:rPr lang="en-US" sz="2200" b="1" dirty="0"/>
              <a:t> /</a:t>
            </a:r>
            <a:r>
              <a:rPr lang="en-US" sz="2200" b="1" dirty="0" err="1"/>
              <a:t>Action:install</a:t>
            </a:r>
            <a:r>
              <a:rPr lang="en-US" sz="2200" b="1" dirty="0"/>
              <a:t> /Silent /</a:t>
            </a:r>
            <a:r>
              <a:rPr lang="en-US" sz="2200" b="1" dirty="0" err="1"/>
              <a:t>ReportFolder:C</a:t>
            </a:r>
            <a:r>
              <a:rPr lang="en-US" sz="2200" b="1" dirty="0"/>
              <a:t>:\HPIA\Reports /</a:t>
            </a:r>
            <a:r>
              <a:rPr lang="en-US" sz="2200" b="1" dirty="0" err="1"/>
              <a:t>SoftpaqDownloadFolder:C</a:t>
            </a:r>
            <a:r>
              <a:rPr lang="en-US" sz="2200" b="1" dirty="0"/>
              <a:t>:\HPIA\Downloads</a:t>
            </a:r>
            <a:endParaRPr lang="en-US" sz="2200" dirty="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43825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09EC7-CD28-4DC7-B1A7-FA8B02DC9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Lenovo Update Retriever, </a:t>
            </a:r>
            <a:r>
              <a:rPr lang="en-US" dirty="0" err="1"/>
              <a:t>ThinInstaller</a:t>
            </a:r>
            <a:r>
              <a:rPr lang="en-US" dirty="0"/>
              <a:t>, and System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C0746-822C-4F7E-807B-A19D543B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/>
            <a:r>
              <a:rPr lang="en-US" dirty="0"/>
              <a:t>Use Update Retriever to create a repository of drivers</a:t>
            </a:r>
          </a:p>
          <a:p>
            <a:pPr marL="285750" indent="-285750"/>
            <a:r>
              <a:rPr lang="en-US" dirty="0"/>
              <a:t>Run </a:t>
            </a:r>
            <a:r>
              <a:rPr lang="en-US" dirty="0" err="1"/>
              <a:t>ThinInstaller</a:t>
            </a:r>
            <a:r>
              <a:rPr lang="en-US" dirty="0"/>
              <a:t> or System Update during a task sequence to install drivers from the repository</a:t>
            </a:r>
          </a:p>
          <a:p>
            <a:pPr marL="742950" lvl="1" indent="-285750"/>
            <a:r>
              <a:rPr lang="en-US" dirty="0"/>
              <a:t>Only system update supports cloud repositories</a:t>
            </a:r>
          </a:p>
          <a:p>
            <a:r>
              <a:rPr lang="en-US" dirty="0"/>
              <a:t>Apply all updates found for a system</a:t>
            </a:r>
          </a:p>
          <a:p>
            <a:pPr lvl="1"/>
            <a:r>
              <a:rPr lang="en-US" b="1" dirty="0"/>
              <a:t>ThinInstaller.exe /CM -search A -action INSTALL -</a:t>
            </a:r>
            <a:r>
              <a:rPr lang="en-US" b="1" dirty="0" err="1"/>
              <a:t>includerebootpackages</a:t>
            </a:r>
            <a:r>
              <a:rPr lang="en-US" b="1" dirty="0"/>
              <a:t> 3 -</a:t>
            </a:r>
            <a:r>
              <a:rPr lang="en-US" b="1" dirty="0" err="1"/>
              <a:t>noreboot</a:t>
            </a:r>
            <a:r>
              <a:rPr lang="en-US" b="1" dirty="0"/>
              <a:t> -repository \\sccm\Lenovo\</a:t>
            </a:r>
          </a:p>
          <a:p>
            <a:pPr lvl="1"/>
            <a:r>
              <a:rPr lang="en-US" b="1" dirty="0"/>
              <a:t>tvsu.exe /CM -search A -action INSTALL -</a:t>
            </a:r>
            <a:r>
              <a:rPr lang="en-US" b="1" dirty="0" err="1"/>
              <a:t>includerebootpackages</a:t>
            </a:r>
            <a:r>
              <a:rPr lang="en-US" b="1" dirty="0"/>
              <a:t> 3 -</a:t>
            </a:r>
            <a:r>
              <a:rPr lang="en-US" b="1" dirty="0" err="1"/>
              <a:t>noreboot</a:t>
            </a:r>
            <a:r>
              <a:rPr lang="en-US" b="1" dirty="0"/>
              <a:t> -repository \\sccm\Lenovo\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21642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E40B77-E023-42E1-A1E3-86EFFD3FF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76362"/>
            <a:ext cx="9144000" cy="260327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Demo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Driver and BIOS Updates with Vendor Tools</a:t>
            </a:r>
          </a:p>
        </p:txBody>
      </p:sp>
    </p:spTree>
    <p:extLst>
      <p:ext uri="{BB962C8B-B14F-4D97-AF65-F5344CB8AC3E}">
        <p14:creationId xmlns:p14="http://schemas.microsoft.com/office/powerpoint/2010/main" val="519929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32091-86BE-40BF-A526-248924A12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</a:rPr>
              <a:t>BIOS Passwords and Settings</a:t>
            </a:r>
          </a:p>
        </p:txBody>
      </p:sp>
      <p:cxnSp>
        <p:nvCxnSpPr>
          <p:cNvPr id="29" name="Straight Connector 20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B5406FB1-D8A0-49A1-A388-5BF254159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Managed using vendor tools</a:t>
            </a:r>
          </a:p>
          <a:p>
            <a:pPr lvl="1"/>
            <a:r>
              <a:rPr lang="en-US"/>
              <a:t>Dell Command Configure</a:t>
            </a:r>
          </a:p>
          <a:p>
            <a:pPr lvl="1"/>
            <a:r>
              <a:rPr lang="en-US"/>
              <a:t>HP BIOS Config Utility</a:t>
            </a:r>
          </a:p>
          <a:p>
            <a:pPr lvl="1"/>
            <a:r>
              <a:rPr lang="en-US"/>
              <a:t>Lenovo Think BIOS Config Tool</a:t>
            </a:r>
          </a:p>
          <a:p>
            <a:r>
              <a:rPr lang="en-US" sz="2400"/>
              <a:t>Managed using PowerShell</a:t>
            </a:r>
          </a:p>
          <a:p>
            <a:pPr lvl="1"/>
            <a:r>
              <a:rPr lang="en-US"/>
              <a:t>Dell Command PowerShell Provider</a:t>
            </a:r>
          </a:p>
          <a:p>
            <a:pPr lvl="1"/>
            <a:r>
              <a:rPr lang="en-US"/>
              <a:t>HP Client Management Script Library</a:t>
            </a:r>
          </a:p>
          <a:p>
            <a:pPr lvl="1"/>
            <a:r>
              <a:rPr lang="en-US"/>
              <a:t>Native WMI classes (works for HP and Lenovo)</a:t>
            </a:r>
          </a:p>
        </p:txBody>
      </p:sp>
    </p:spTree>
    <p:extLst>
      <p:ext uri="{BB962C8B-B14F-4D97-AF65-F5344CB8AC3E}">
        <p14:creationId xmlns:p14="http://schemas.microsoft.com/office/powerpoint/2010/main" val="33762051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2" y="453981"/>
            <a:ext cx="6675120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F32091-86BE-40BF-A526-248924A12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0"/>
            <a:ext cx="6089904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Inventory BIOS Settings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100" y="461737"/>
            <a:ext cx="2149361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73768" y="453155"/>
            <a:ext cx="2149358" cy="1878638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11264206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06FB1-D8A0-49A1-A388-5BF254159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98385"/>
            <a:ext cx="10597729" cy="3283260"/>
          </a:xfrm>
        </p:spPr>
        <p:txBody>
          <a:bodyPr anchor="ctr">
            <a:normAutofit/>
          </a:bodyPr>
          <a:lstStyle/>
          <a:p>
            <a:r>
              <a:rPr lang="en-US" sz="2400" dirty="0">
                <a:hlinkClick r:id="rId2"/>
              </a:rPr>
              <a:t>https://miketerrill.net/2016/03/22/how-to-inventory-lenovo-bios-and-uefi-settings-with-configmgr/</a:t>
            </a:r>
            <a:endParaRPr lang="en-US" sz="2400" dirty="0"/>
          </a:p>
          <a:p>
            <a:r>
              <a:rPr lang="en-US" sz="2400" dirty="0">
                <a:hlinkClick r:id="rId3"/>
              </a:rPr>
              <a:t>https://miketerrill.net/2016/05/08/how-to-inventory-dell-bios-and-uefi-settings-with-configmgr-part-1/</a:t>
            </a:r>
            <a:endParaRPr lang="en-US" sz="2400" dirty="0"/>
          </a:p>
          <a:p>
            <a:r>
              <a:rPr lang="en-US" sz="2400" dirty="0">
                <a:hlinkClick r:id="rId4"/>
              </a:rPr>
              <a:t>https://miketerrill.net/2016/01/31/how-to-inventory-hp-bios-and-uefi-settings-with-configmgr/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32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0"/>
            <a:ext cx="4654286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753496-2E4C-44D0-85F3-854785560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9" y="637762"/>
            <a:ext cx="2899568" cy="55767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Agenda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F5CC24-E181-46D7-A6A0-9B40D873B4AA}"/>
              </a:ext>
            </a:extLst>
          </p:cNvPr>
          <p:cNvSpPr txBox="1"/>
          <p:nvPr/>
        </p:nvSpPr>
        <p:spPr>
          <a:xfrm>
            <a:off x="4963887" y="1348655"/>
            <a:ext cx="659674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Drivers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Bare Metal Deployment, In-Place Upgrade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Existing Hardware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Traditional vs Modern Management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Vendor Tools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BIOS / Firmware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Updates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Password Management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Settings Management</a:t>
            </a:r>
          </a:p>
        </p:txBody>
      </p:sp>
    </p:spTree>
    <p:extLst>
      <p:ext uri="{BB962C8B-B14F-4D97-AF65-F5344CB8AC3E}">
        <p14:creationId xmlns:p14="http://schemas.microsoft.com/office/powerpoint/2010/main" val="35622442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E40B77-E023-42E1-A1E3-86EFFD3FF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76362"/>
            <a:ext cx="9144000" cy="260327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Questions?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9099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-1"/>
            <a:ext cx="12191990" cy="37425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373F98-A287-4A46-905E-27C869389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5558" y="637763"/>
            <a:ext cx="9889797" cy="2874471"/>
          </a:xfrm>
        </p:spPr>
        <p:txBody>
          <a:bodyPr anchor="ctr">
            <a:norm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Thanks for Attending!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" y="3742597"/>
            <a:ext cx="12191990" cy="31154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81EAB3-EADD-4AD4-B266-D711F82A6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5558" y="4307684"/>
            <a:ext cx="9544153" cy="1906846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/>
              <a:t>Jon Anderson - @</a:t>
            </a:r>
            <a:r>
              <a:rPr lang="en-US" sz="3200" dirty="0" err="1"/>
              <a:t>ConfigJon</a:t>
            </a:r>
            <a:endParaRPr lang="en-US" sz="3200" dirty="0"/>
          </a:p>
          <a:p>
            <a:pPr algn="l"/>
            <a:r>
              <a:rPr lang="en-US" dirty="0"/>
              <a:t>Senior Systems Consultant at Now Micro, Inc.</a:t>
            </a:r>
          </a:p>
          <a:p>
            <a:pPr algn="l"/>
            <a:r>
              <a:rPr lang="en-US" dirty="0" err="1"/>
              <a:t>BrainStorm</a:t>
            </a:r>
            <a:r>
              <a:rPr lang="en-US" dirty="0"/>
              <a:t> 2020, Wisconsin Dells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32F003-FCA6-4CFB-A2EA-308F3AA25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1180" y="4101097"/>
            <a:ext cx="457200" cy="457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5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1" y="453981"/>
            <a:ext cx="11274158" cy="1877811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1D9287-6130-4420-BC36-A4201D276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19" y="731520"/>
            <a:ext cx="10666145" cy="142646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Vendor Driver Packs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920" y="2480956"/>
            <a:ext cx="9006933" cy="3918122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30E74-37B7-4326-98EA-FB59650BF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56" y="2789918"/>
            <a:ext cx="8370393" cy="330019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Single download with all required drivers</a:t>
            </a:r>
          </a:p>
          <a:p>
            <a:r>
              <a:rPr lang="en-US" sz="2400" dirty="0"/>
              <a:t>Maybe too many drivers?</a:t>
            </a:r>
          </a:p>
          <a:p>
            <a:r>
              <a:rPr lang="en-US" sz="2400" dirty="0"/>
              <a:t>Drivers packs can be outdated</a:t>
            </a:r>
            <a:endParaRPr lang="en-US" sz="2400" dirty="0">
              <a:hlinkClick r:id="rId2"/>
            </a:endParaRPr>
          </a:p>
          <a:p>
            <a:r>
              <a:rPr lang="en-US" sz="2400" dirty="0"/>
              <a:t>Vendor Links</a:t>
            </a:r>
            <a:endParaRPr lang="en-US" sz="2400" dirty="0">
              <a:hlinkClick r:id="rId2"/>
            </a:endParaRPr>
          </a:p>
          <a:p>
            <a:pPr lvl="1"/>
            <a:r>
              <a:rPr lang="en-US" sz="1800" dirty="0">
                <a:hlinkClick r:id="rId2"/>
              </a:rPr>
              <a:t>Dell Command | Deploy Driver Packs</a:t>
            </a:r>
            <a:endParaRPr lang="en-US" sz="1800" dirty="0"/>
          </a:p>
          <a:p>
            <a:pPr lvl="1"/>
            <a:r>
              <a:rPr lang="en-US" sz="1800" dirty="0">
                <a:hlinkClick r:id="rId3"/>
              </a:rPr>
              <a:t>HP Driver Packs</a:t>
            </a:r>
            <a:endParaRPr lang="en-US" sz="1800" dirty="0"/>
          </a:p>
          <a:p>
            <a:pPr lvl="1"/>
            <a:r>
              <a:rPr lang="en-US" sz="1800" dirty="0">
                <a:hlinkClick r:id="rId4"/>
              </a:rPr>
              <a:t>Lenovo Configuration Manager Driver Packs</a:t>
            </a:r>
            <a:endParaRPr lang="en-US" sz="1800" dirty="0"/>
          </a:p>
          <a:p>
            <a:endParaRPr lang="en-US" sz="2600" dirty="0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E186B68C-84BC-4A6E-99D1-EE87483C13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2480956"/>
            <a:ext cx="2112264" cy="1898903"/>
          </a:xfrm>
          <a:prstGeom prst="rect">
            <a:avLst/>
          </a:prstGeom>
          <a:solidFill>
            <a:srgbClr val="A5A5A5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5716" y="4529023"/>
            <a:ext cx="2107363" cy="1870055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2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DC75C-CAF4-4CC9-9CCC-1F567FE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720238"/>
          </a:xfrm>
        </p:spPr>
        <p:txBody>
          <a:bodyPr>
            <a:normAutofit/>
          </a:bodyPr>
          <a:lstStyle/>
          <a:p>
            <a:r>
              <a:rPr lang="en-US" dirty="0"/>
              <a:t>Traditional Driver Management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C4290F0A-5993-4246-B624-AE554E7215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510" y="4175297"/>
            <a:ext cx="2600688" cy="160995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C7B332C-4881-4BCE-997F-9C53B6BBC396}"/>
              </a:ext>
            </a:extLst>
          </p:cNvPr>
          <p:cNvSpPr txBox="1"/>
          <p:nvPr/>
        </p:nvSpPr>
        <p:spPr>
          <a:xfrm>
            <a:off x="1390261" y="2236305"/>
            <a:ext cx="95355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Built into Configuration Manager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 extra software or tools required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Driver repository can cause dependency issues making maintenance and cleanup difficult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Time consuming to update driver packs and task sequence steps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F2397A-3DE8-4D36-9AAD-3F45E2FB48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789" y="4399349"/>
            <a:ext cx="2386030" cy="1385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39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4F519EA-836C-4E21-87EE-CE7AB018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210685A-6235-45A7-850D-A6F555466E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DC75C-CAF4-4CC9-9CCC-1F567FE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Traditional BIOS Update Management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C833A70A-9722-46F0-A5EB-C72F787470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35" name="Rectangle 2">
              <a:extLst>
                <a:ext uri="{FF2B5EF4-FFF2-40B4-BE49-F238E27FC236}">
                  <a16:creationId xmlns:a16="http://schemas.microsoft.com/office/drawing/2014/main" id="{0E424FCE-3213-4BEE-A1E8-B7E8AEA5A2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59">
              <a:extLst>
                <a:ext uri="{FF2B5EF4-FFF2-40B4-BE49-F238E27FC236}">
                  <a16:creationId xmlns:a16="http://schemas.microsoft.com/office/drawing/2014/main" id="{5EE95433-383A-45BD-BFCA-833B8F0AE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2">
              <a:extLst>
                <a:ext uri="{FF2B5EF4-FFF2-40B4-BE49-F238E27FC236}">
                  <a16:creationId xmlns:a16="http://schemas.microsoft.com/office/drawing/2014/main" id="{2EEA944D-C4D5-48D7-804D-86BE8AFC8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:a16="http://schemas.microsoft.com/office/drawing/2014/main" id="{F3FCE305-3F55-48BF-8549-01E0364C8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:a16="http://schemas.microsoft.com/office/drawing/2014/main" id="{23D7F518-6C41-4C3F-9060-C9FE0B1D4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">
              <a:extLst>
                <a:ext uri="{FF2B5EF4-FFF2-40B4-BE49-F238E27FC236}">
                  <a16:creationId xmlns:a16="http://schemas.microsoft.com/office/drawing/2014/main" id="{3B93E94B-19C7-49C9-A135-582F72B1A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59">
              <a:extLst>
                <a:ext uri="{FF2B5EF4-FFF2-40B4-BE49-F238E27FC236}">
                  <a16:creationId xmlns:a16="http://schemas.microsoft.com/office/drawing/2014/main" id="{FEF28287-3D78-44FC-8C53-70755EAF6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2">
              <a:extLst>
                <a:ext uri="{FF2B5EF4-FFF2-40B4-BE49-F238E27FC236}">
                  <a16:creationId xmlns:a16="http://schemas.microsoft.com/office/drawing/2014/main" id="{2E8ECBA7-D5B5-48AD-9108-4EB4FB5AAF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69CDB17F-9370-4BDB-AF7D-0C10664AF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65D03FDE-4254-4CCB-ACA1-CCF9ED99A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2">
              <a:extLst>
                <a:ext uri="{FF2B5EF4-FFF2-40B4-BE49-F238E27FC236}">
                  <a16:creationId xmlns:a16="http://schemas.microsoft.com/office/drawing/2014/main" id="{406E5C16-E87A-48D6-808A-4E99A9FA2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59">
              <a:extLst>
                <a:ext uri="{FF2B5EF4-FFF2-40B4-BE49-F238E27FC236}">
                  <a16:creationId xmlns:a16="http://schemas.microsoft.com/office/drawing/2014/main" id="{DD6696B0-7715-471B-835A-DA4F6E0B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2">
              <a:extLst>
                <a:ext uri="{FF2B5EF4-FFF2-40B4-BE49-F238E27FC236}">
                  <a16:creationId xmlns:a16="http://schemas.microsoft.com/office/drawing/2014/main" id="{7B7BE224-1A69-42AA-9C1C-29ADE08B27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4">
              <a:extLst>
                <a:ext uri="{FF2B5EF4-FFF2-40B4-BE49-F238E27FC236}">
                  <a16:creationId xmlns:a16="http://schemas.microsoft.com/office/drawing/2014/main" id="{F4CBB296-B6FF-43BA-A2F1-471A7D6A32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6">
              <a:extLst>
                <a:ext uri="{FF2B5EF4-FFF2-40B4-BE49-F238E27FC236}">
                  <a16:creationId xmlns:a16="http://schemas.microsoft.com/office/drawing/2014/main" id="{7B9B8F5E-97B1-4CC6-A25F-0406AF9F8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2">
              <a:extLst>
                <a:ext uri="{FF2B5EF4-FFF2-40B4-BE49-F238E27FC236}">
                  <a16:creationId xmlns:a16="http://schemas.microsoft.com/office/drawing/2014/main" id="{9EB4DAA2-343C-4239-A2B2-D2412770B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9">
              <a:extLst>
                <a:ext uri="{FF2B5EF4-FFF2-40B4-BE49-F238E27FC236}">
                  <a16:creationId xmlns:a16="http://schemas.microsoft.com/office/drawing/2014/main" id="{8D6B2AAD-8F5E-4D57-B2E6-7DBB7953C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2">
              <a:extLst>
                <a:ext uri="{FF2B5EF4-FFF2-40B4-BE49-F238E27FC236}">
                  <a16:creationId xmlns:a16="http://schemas.microsoft.com/office/drawing/2014/main" id="{9CE95F93-6BC5-4616-9F8D-B941B4B8F1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4">
              <a:extLst>
                <a:ext uri="{FF2B5EF4-FFF2-40B4-BE49-F238E27FC236}">
                  <a16:creationId xmlns:a16="http://schemas.microsoft.com/office/drawing/2014/main" id="{A8C3D8DE-DC76-487C-8C2A-7684D5C9E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6">
              <a:extLst>
                <a:ext uri="{FF2B5EF4-FFF2-40B4-BE49-F238E27FC236}">
                  <a16:creationId xmlns:a16="http://schemas.microsoft.com/office/drawing/2014/main" id="{56088CB5-E2A8-49A4-8AB5-6D5463E037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2">
              <a:extLst>
                <a:ext uri="{FF2B5EF4-FFF2-40B4-BE49-F238E27FC236}">
                  <a16:creationId xmlns:a16="http://schemas.microsoft.com/office/drawing/2014/main" id="{372F50F8-8B88-48EF-B21C-B5B264262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9">
              <a:extLst>
                <a:ext uri="{FF2B5EF4-FFF2-40B4-BE49-F238E27FC236}">
                  <a16:creationId xmlns:a16="http://schemas.microsoft.com/office/drawing/2014/main" id="{37008499-DF9A-4230-BE00-35B862316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2">
              <a:extLst>
                <a:ext uri="{FF2B5EF4-FFF2-40B4-BE49-F238E27FC236}">
                  <a16:creationId xmlns:a16="http://schemas.microsoft.com/office/drawing/2014/main" id="{BCEE48F0-E436-451D-A5FE-0D818D19E8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6852656E-1E8F-41F9-900D-8E8CC1B2B9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489DA605-39DD-45FD-9796-12A36B23B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C7B332C-4881-4BCE-997F-9C53B6BBC396}"/>
              </a:ext>
            </a:extLst>
          </p:cNvPr>
          <p:cNvSpPr txBox="1"/>
          <p:nvPr/>
        </p:nvSpPr>
        <p:spPr>
          <a:xfrm>
            <a:off x="6229734" y="750307"/>
            <a:ext cx="5369326" cy="5357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Manual download and creation of packages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Script install with silent switches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Individual task sequence steps for each model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/>
              <a:t>Time consuming to update BIOS packages and task sequence steps</a:t>
            </a:r>
          </a:p>
        </p:txBody>
      </p:sp>
    </p:spTree>
    <p:extLst>
      <p:ext uri="{BB962C8B-B14F-4D97-AF65-F5344CB8AC3E}">
        <p14:creationId xmlns:p14="http://schemas.microsoft.com/office/powerpoint/2010/main" val="423855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DC75C-CAF4-4CC9-9CCC-1F567FE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720238"/>
          </a:xfrm>
        </p:spPr>
        <p:txBody>
          <a:bodyPr>
            <a:normAutofit/>
          </a:bodyPr>
          <a:lstStyle/>
          <a:p>
            <a:r>
              <a:rPr lang="en-US" dirty="0"/>
              <a:t>Modern Driver and BIOS Management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7B332C-4881-4BCE-997F-9C53B6BBC396}"/>
              </a:ext>
            </a:extLst>
          </p:cNvPr>
          <p:cNvSpPr txBox="1"/>
          <p:nvPr/>
        </p:nvSpPr>
        <p:spPr>
          <a:xfrm>
            <a:off x="1390261" y="2351314"/>
            <a:ext cx="95355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Third party scripts or tools (</a:t>
            </a:r>
            <a:r>
              <a:rPr lang="en-US" sz="2400" dirty="0" err="1">
                <a:hlinkClick r:id="rId2"/>
              </a:rPr>
              <a:t>SCConfigMgr</a:t>
            </a:r>
            <a:r>
              <a:rPr lang="en-US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Automated driver package creation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Single dynamic task sequence step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Standard packages instead of driver packages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Limited support for legacy hardware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Works in Deploy, and Upgrade / Pre-Cache scenarios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Can be used for BIOS update packages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E8BDE08-8DE2-4820-BA09-A7D635F480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496" y="5026395"/>
            <a:ext cx="2067213" cy="304843"/>
          </a:xfrm>
          <a:prstGeom prst="rect">
            <a:avLst/>
          </a:prstGeom>
        </p:spPr>
      </p:pic>
      <p:pic>
        <p:nvPicPr>
          <p:cNvPr id="24" name="Picture 23" descr="A screenshot of a cell phone&#10;&#10;Description automatically generated">
            <a:extLst>
              <a:ext uri="{FF2B5EF4-FFF2-40B4-BE49-F238E27FC236}">
                <a16:creationId xmlns:a16="http://schemas.microsoft.com/office/drawing/2014/main" id="{EA39A39F-4599-41FE-A138-C105A7417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365" y="2174625"/>
            <a:ext cx="2343477" cy="25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63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1DC75C-CAF4-4CC9-9CCC-1F567FEF6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Modern Driver Management Setup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C7B332C-4881-4BCE-997F-9C53B6BBC396}"/>
              </a:ext>
            </a:extLst>
          </p:cNvPr>
          <p:cNvSpPr txBox="1"/>
          <p:nvPr/>
        </p:nvSpPr>
        <p:spPr>
          <a:xfrm>
            <a:off x="4976031" y="963877"/>
            <a:ext cx="6377769" cy="49302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Install the Web Service</a:t>
            </a:r>
            <a:endParaRPr lang="en-US" sz="240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ConfigMgr</a:t>
            </a:r>
            <a:r>
              <a:rPr lang="en-US" sz="2400" dirty="0"/>
              <a:t> user facing server</a:t>
            </a:r>
            <a:endParaRPr lang="en-US" sz="240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AD service account with read rights in </a:t>
            </a:r>
            <a:r>
              <a:rPr lang="en-US" sz="2400"/>
              <a:t>ConfigMgr</a:t>
            </a:r>
            <a:r>
              <a:rPr lang="en-US" sz="2400" dirty="0"/>
              <a:t> (CM-</a:t>
            </a:r>
            <a:r>
              <a:rPr lang="en-US" sz="2400"/>
              <a:t>WebService</a:t>
            </a:r>
            <a:r>
              <a:rPr lang="en-US" sz="2400" dirty="0"/>
              <a:t>)</a:t>
            </a:r>
            <a:endParaRPr lang="en-US" sz="240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http://server.domain.local/ConfigMgrWebService/ConfigMgr.asmx</a:t>
            </a:r>
            <a:endParaRPr lang="en-US" sz="24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Install the Driver Automation Tool</a:t>
            </a:r>
            <a:endParaRPr lang="en-US" sz="240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Configure connection to the </a:t>
            </a:r>
            <a:r>
              <a:rPr lang="en-US" sz="2400"/>
              <a:t>ConfigMgr</a:t>
            </a:r>
            <a:r>
              <a:rPr lang="en-US" sz="2400" dirty="0"/>
              <a:t> (or MDT) environment</a:t>
            </a:r>
            <a:endParaRPr lang="en-US" sz="240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Configure package source location</a:t>
            </a:r>
            <a:endParaRPr lang="en-US" sz="24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Add the Invoke-</a:t>
            </a:r>
            <a:r>
              <a:rPr lang="en-US" sz="2400"/>
              <a:t>CMApplyDriverPackage</a:t>
            </a:r>
            <a:r>
              <a:rPr lang="en-US" sz="2400" dirty="0"/>
              <a:t> script to the task sequence</a:t>
            </a:r>
            <a:endParaRPr lang="en-US" sz="2400"/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43547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81AC-ACDD-4C19-896C-CABEEC3D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Driver Management Communication</a:t>
            </a:r>
          </a:p>
        </p:txBody>
      </p:sp>
      <p:pic>
        <p:nvPicPr>
          <p:cNvPr id="15" name="Picture 1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3D5900C-258D-45D9-93A5-EB8D57681A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469" y="2047586"/>
            <a:ext cx="6535062" cy="4134427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874BF2B-C977-48CD-A413-836CE097BDA7}"/>
              </a:ext>
            </a:extLst>
          </p:cNvPr>
          <p:cNvCxnSpPr/>
          <p:nvPr/>
        </p:nvCxnSpPr>
        <p:spPr>
          <a:xfrm>
            <a:off x="4441371" y="2995127"/>
            <a:ext cx="3470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2CC963B-BE15-439C-844D-FE66CAB134AC}"/>
              </a:ext>
            </a:extLst>
          </p:cNvPr>
          <p:cNvCxnSpPr/>
          <p:nvPr/>
        </p:nvCxnSpPr>
        <p:spPr>
          <a:xfrm flipV="1">
            <a:off x="4040155" y="3713584"/>
            <a:ext cx="0" cy="86774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1312C12-8EF0-47C8-9A29-C5EBA4F8F272}"/>
              </a:ext>
            </a:extLst>
          </p:cNvPr>
          <p:cNvCxnSpPr/>
          <p:nvPr/>
        </p:nvCxnSpPr>
        <p:spPr>
          <a:xfrm flipH="1">
            <a:off x="4441371" y="2453951"/>
            <a:ext cx="34709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D590D9E-306E-4D04-AF68-6873D4D0173A}"/>
              </a:ext>
            </a:extLst>
          </p:cNvPr>
          <p:cNvCxnSpPr/>
          <p:nvPr/>
        </p:nvCxnSpPr>
        <p:spPr>
          <a:xfrm>
            <a:off x="3387012" y="3713584"/>
            <a:ext cx="0" cy="86774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FA6FFE0-C93B-47C0-980A-70D897362257}"/>
              </a:ext>
            </a:extLst>
          </p:cNvPr>
          <p:cNvCxnSpPr/>
          <p:nvPr/>
        </p:nvCxnSpPr>
        <p:spPr>
          <a:xfrm>
            <a:off x="4506686" y="5103845"/>
            <a:ext cx="3405673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75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E40B77-E023-42E1-A1E3-86EFFD3FF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376362"/>
            <a:ext cx="9144000" cy="260327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Demo</a:t>
            </a:r>
            <a:b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Drive</a:t>
            </a:r>
            <a:r>
              <a:rPr lang="en-US" sz="4000" dirty="0"/>
              <a:t>r and BIOS Management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1304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802</Words>
  <Application>Microsoft Office PowerPoint</Application>
  <PresentationFormat>Widescreen</PresentationFormat>
  <Paragraphs>114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Drivers / BIOS / Firmware Installing, Updating, and Managing</vt:lpstr>
      <vt:lpstr>Agenda</vt:lpstr>
      <vt:lpstr>Vendor Driver Packs</vt:lpstr>
      <vt:lpstr>Traditional Driver Management</vt:lpstr>
      <vt:lpstr>Traditional BIOS Update Management</vt:lpstr>
      <vt:lpstr>Modern Driver and BIOS Management</vt:lpstr>
      <vt:lpstr>Modern Driver Management Setup</vt:lpstr>
      <vt:lpstr>Modern Driver Management Communication</vt:lpstr>
      <vt:lpstr>Demo Driver and BIOS Management</vt:lpstr>
      <vt:lpstr>Existing Hardware</vt:lpstr>
      <vt:lpstr>Vendor Tools</vt:lpstr>
      <vt:lpstr>Dell Command Update</vt:lpstr>
      <vt:lpstr>Dell Command Update</vt:lpstr>
      <vt:lpstr>HP Image Assistant</vt:lpstr>
      <vt:lpstr>HP Image Assistant</vt:lpstr>
      <vt:lpstr>Lenovo Update Retriever, ThinInstaller, and System Update</vt:lpstr>
      <vt:lpstr>Demo Driver and BIOS Updates with Vendor Tools</vt:lpstr>
      <vt:lpstr>BIOS Passwords and Settings</vt:lpstr>
      <vt:lpstr>Inventory BIOS Settings</vt:lpstr>
      <vt:lpstr>Questions?</vt:lpstr>
      <vt:lpstr>Thanks for Attending!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Drivers / BIOS / Firmware Installing, Updating, and Managing</dc:title>
  <dc:creator>Jon Anderson</dc:creator>
  <cp:lastModifiedBy>Jon Anderson</cp:lastModifiedBy>
  <cp:revision>1</cp:revision>
  <dcterms:created xsi:type="dcterms:W3CDTF">2020-03-03T14:47:55Z</dcterms:created>
  <dcterms:modified xsi:type="dcterms:W3CDTF">2020-03-03T16:24:19Z</dcterms:modified>
</cp:coreProperties>
</file>